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6"/>
  </p:notesMasterIdLst>
  <p:handoutMasterIdLst>
    <p:handoutMasterId r:id="rId47"/>
  </p:handoutMasterIdLst>
  <p:sldIdLst>
    <p:sldId id="1706" r:id="rId5"/>
    <p:sldId id="1699" r:id="rId6"/>
    <p:sldId id="1700" r:id="rId7"/>
    <p:sldId id="1698" r:id="rId8"/>
    <p:sldId id="1701" r:id="rId9"/>
    <p:sldId id="1737" r:id="rId10"/>
    <p:sldId id="1681" r:id="rId11"/>
    <p:sldId id="1704" r:id="rId12"/>
    <p:sldId id="1736" r:id="rId13"/>
    <p:sldId id="1705" r:id="rId14"/>
    <p:sldId id="1702" r:id="rId15"/>
    <p:sldId id="1703" r:id="rId16"/>
    <p:sldId id="1707" r:id="rId17"/>
    <p:sldId id="1738" r:id="rId18"/>
    <p:sldId id="1708" r:id="rId19"/>
    <p:sldId id="1710" r:id="rId20"/>
    <p:sldId id="1709" r:id="rId21"/>
    <p:sldId id="1714" r:id="rId22"/>
    <p:sldId id="1715" r:id="rId23"/>
    <p:sldId id="1711" r:id="rId24"/>
    <p:sldId id="1713" r:id="rId25"/>
    <p:sldId id="1712" r:id="rId26"/>
    <p:sldId id="1716" r:id="rId27"/>
    <p:sldId id="1717" r:id="rId28"/>
    <p:sldId id="1718" r:id="rId29"/>
    <p:sldId id="1719" r:id="rId30"/>
    <p:sldId id="1720" r:id="rId31"/>
    <p:sldId id="1721" r:id="rId32"/>
    <p:sldId id="1722" r:id="rId33"/>
    <p:sldId id="1723" r:id="rId34"/>
    <p:sldId id="1724" r:id="rId35"/>
    <p:sldId id="1725" r:id="rId36"/>
    <p:sldId id="1726" r:id="rId37"/>
    <p:sldId id="1727" r:id="rId38"/>
    <p:sldId id="1728" r:id="rId39"/>
    <p:sldId id="1729" r:id="rId40"/>
    <p:sldId id="1730" r:id="rId41"/>
    <p:sldId id="1731" r:id="rId42"/>
    <p:sldId id="1732" r:id="rId43"/>
    <p:sldId id="1733" r:id="rId44"/>
    <p:sldId id="1735" r:id="rId4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95A15-1531-4DC5-B561-8A825D5FD908}" v="35" dt="2025-09-22T11:00:55.409"/>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8430" autoAdjust="0"/>
  </p:normalViewPr>
  <p:slideViewPr>
    <p:cSldViewPr snapToGrid="0">
      <p:cViewPr varScale="1">
        <p:scale>
          <a:sx n="78" d="100"/>
          <a:sy n="78" d="100"/>
        </p:scale>
        <p:origin x="268" y="10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yn Henk" userId="5f9dfa39-534c-4787-9dcb-e6cb1cfb5b72" providerId="ADAL" clId="{D7E153B2-9D05-4689-A8B7-A7E280880FF9}"/>
    <pc:docChg chg="undo custSel addSld delSld modSld sldOrd">
      <pc:chgData name="Bostyn Henk" userId="5f9dfa39-534c-4787-9dcb-e6cb1cfb5b72" providerId="ADAL" clId="{D7E153B2-9D05-4689-A8B7-A7E280880FF9}" dt="2024-10-03T10:32:32.188" v="3060" actId="20577"/>
      <pc:docMkLst>
        <pc:docMk/>
      </pc:docMkLst>
      <pc:sldChg chg="del">
        <pc:chgData name="Bostyn Henk" userId="5f9dfa39-534c-4787-9dcb-e6cb1cfb5b72" providerId="ADAL" clId="{D7E153B2-9D05-4689-A8B7-A7E280880FF9}" dt="2024-10-03T07:14:12.698" v="2869" actId="47"/>
        <pc:sldMkLst>
          <pc:docMk/>
          <pc:sldMk cId="1545487581" sldId="288"/>
        </pc:sldMkLst>
      </pc:sldChg>
      <pc:sldChg chg="delSp modSp del mod">
        <pc:chgData name="Bostyn Henk" userId="5f9dfa39-534c-4787-9dcb-e6cb1cfb5b72" providerId="ADAL" clId="{D7E153B2-9D05-4689-A8B7-A7E280880FF9}" dt="2024-09-30T08:19:01.170" v="777" actId="47"/>
        <pc:sldMkLst>
          <pc:docMk/>
          <pc:sldMk cId="900696316" sldId="303"/>
        </pc:sldMkLst>
      </pc:sldChg>
      <pc:sldChg chg="del">
        <pc:chgData name="Bostyn Henk" userId="5f9dfa39-534c-4787-9dcb-e6cb1cfb5b72" providerId="ADAL" clId="{D7E153B2-9D05-4689-A8B7-A7E280880FF9}" dt="2024-09-30T08:19:52.716" v="784" actId="47"/>
        <pc:sldMkLst>
          <pc:docMk/>
          <pc:sldMk cId="2040375537" sldId="304"/>
        </pc:sldMkLst>
      </pc:sldChg>
      <pc:sldChg chg="del">
        <pc:chgData name="Bostyn Henk" userId="5f9dfa39-534c-4787-9dcb-e6cb1cfb5b72" providerId="ADAL" clId="{D7E153B2-9D05-4689-A8B7-A7E280880FF9}" dt="2024-09-30T08:20:01.423" v="786" actId="47"/>
        <pc:sldMkLst>
          <pc:docMk/>
          <pc:sldMk cId="1581283202" sldId="305"/>
        </pc:sldMkLst>
      </pc:sldChg>
      <pc:sldChg chg="del">
        <pc:chgData name="Bostyn Henk" userId="5f9dfa39-534c-4787-9dcb-e6cb1cfb5b72" providerId="ADAL" clId="{D7E153B2-9D05-4689-A8B7-A7E280880FF9}" dt="2024-09-30T08:20:01.423" v="786" actId="47"/>
        <pc:sldMkLst>
          <pc:docMk/>
          <pc:sldMk cId="743909488" sldId="306"/>
        </pc:sldMkLst>
      </pc:sldChg>
      <pc:sldChg chg="modSp del mod modClrScheme chgLayout">
        <pc:chgData name="Bostyn Henk" userId="5f9dfa39-534c-4787-9dcb-e6cb1cfb5b72" providerId="ADAL" clId="{D7E153B2-9D05-4689-A8B7-A7E280880FF9}" dt="2024-09-27T13:23:02.824" v="57" actId="47"/>
        <pc:sldMkLst>
          <pc:docMk/>
          <pc:sldMk cId="2573433908" sldId="306"/>
        </pc:sldMkLst>
      </pc:sldChg>
      <pc:sldChg chg="del">
        <pc:chgData name="Bostyn Henk" userId="5f9dfa39-534c-4787-9dcb-e6cb1cfb5b72" providerId="ADAL" clId="{D7E153B2-9D05-4689-A8B7-A7E280880FF9}" dt="2024-09-30T08:20:01.423" v="786" actId="47"/>
        <pc:sldMkLst>
          <pc:docMk/>
          <pc:sldMk cId="1046003361" sldId="307"/>
        </pc:sldMkLst>
      </pc:sldChg>
      <pc:sldChg chg="del">
        <pc:chgData name="Bostyn Henk" userId="5f9dfa39-534c-4787-9dcb-e6cb1cfb5b72" providerId="ADAL" clId="{D7E153B2-9D05-4689-A8B7-A7E280880FF9}" dt="2024-09-30T08:20:01.423" v="786" actId="47"/>
        <pc:sldMkLst>
          <pc:docMk/>
          <pc:sldMk cId="1992265753" sldId="308"/>
        </pc:sldMkLst>
      </pc:sldChg>
      <pc:sldChg chg="del">
        <pc:chgData name="Bostyn Henk" userId="5f9dfa39-534c-4787-9dcb-e6cb1cfb5b72" providerId="ADAL" clId="{D7E153B2-9D05-4689-A8B7-A7E280880FF9}" dt="2024-09-30T08:20:01.423" v="786" actId="47"/>
        <pc:sldMkLst>
          <pc:docMk/>
          <pc:sldMk cId="1231309273" sldId="309"/>
        </pc:sldMkLst>
      </pc:sldChg>
      <pc:sldChg chg="del">
        <pc:chgData name="Bostyn Henk" userId="5f9dfa39-534c-4787-9dcb-e6cb1cfb5b72" providerId="ADAL" clId="{D7E153B2-9D05-4689-A8B7-A7E280880FF9}" dt="2024-09-30T08:20:01.423" v="786" actId="47"/>
        <pc:sldMkLst>
          <pc:docMk/>
          <pc:sldMk cId="1866824120" sldId="310"/>
        </pc:sldMkLst>
      </pc:sldChg>
      <pc:sldChg chg="del">
        <pc:chgData name="Bostyn Henk" userId="5f9dfa39-534c-4787-9dcb-e6cb1cfb5b72" providerId="ADAL" clId="{D7E153B2-9D05-4689-A8B7-A7E280880FF9}" dt="2024-09-30T08:20:01.423" v="786" actId="47"/>
        <pc:sldMkLst>
          <pc:docMk/>
          <pc:sldMk cId="990750575" sldId="311"/>
        </pc:sldMkLst>
      </pc:sldChg>
      <pc:sldChg chg="del">
        <pc:chgData name="Bostyn Henk" userId="5f9dfa39-534c-4787-9dcb-e6cb1cfb5b72" providerId="ADAL" clId="{D7E153B2-9D05-4689-A8B7-A7E280880FF9}" dt="2024-09-30T08:20:01.423" v="786" actId="47"/>
        <pc:sldMkLst>
          <pc:docMk/>
          <pc:sldMk cId="1530857888" sldId="312"/>
        </pc:sldMkLst>
      </pc:sldChg>
      <pc:sldChg chg="del">
        <pc:chgData name="Bostyn Henk" userId="5f9dfa39-534c-4787-9dcb-e6cb1cfb5b72" providerId="ADAL" clId="{D7E153B2-9D05-4689-A8B7-A7E280880FF9}" dt="2024-09-30T08:20:01.423" v="786" actId="47"/>
        <pc:sldMkLst>
          <pc:docMk/>
          <pc:sldMk cId="1479817842" sldId="313"/>
        </pc:sldMkLst>
      </pc:sldChg>
      <pc:sldChg chg="del">
        <pc:chgData name="Bostyn Henk" userId="5f9dfa39-534c-4787-9dcb-e6cb1cfb5b72" providerId="ADAL" clId="{D7E153B2-9D05-4689-A8B7-A7E280880FF9}" dt="2024-09-30T08:20:06.963" v="787" actId="47"/>
        <pc:sldMkLst>
          <pc:docMk/>
          <pc:sldMk cId="1966196230" sldId="314"/>
        </pc:sldMkLst>
      </pc:sldChg>
      <pc:sldChg chg="del">
        <pc:chgData name="Bostyn Henk" userId="5f9dfa39-534c-4787-9dcb-e6cb1cfb5b72" providerId="ADAL" clId="{D7E153B2-9D05-4689-A8B7-A7E280880FF9}" dt="2024-09-30T08:20:06.963" v="787" actId="47"/>
        <pc:sldMkLst>
          <pc:docMk/>
          <pc:sldMk cId="1695072120" sldId="315"/>
        </pc:sldMkLst>
      </pc:sldChg>
      <pc:sldChg chg="del">
        <pc:chgData name="Bostyn Henk" userId="5f9dfa39-534c-4787-9dcb-e6cb1cfb5b72" providerId="ADAL" clId="{D7E153B2-9D05-4689-A8B7-A7E280880FF9}" dt="2024-09-30T08:20:06.963" v="787" actId="47"/>
        <pc:sldMkLst>
          <pc:docMk/>
          <pc:sldMk cId="646011378" sldId="316"/>
        </pc:sldMkLst>
      </pc:sldChg>
      <pc:sldChg chg="del">
        <pc:chgData name="Bostyn Henk" userId="5f9dfa39-534c-4787-9dcb-e6cb1cfb5b72" providerId="ADAL" clId="{D7E153B2-9D05-4689-A8B7-A7E280880FF9}" dt="2024-09-30T08:20:06.963" v="787" actId="47"/>
        <pc:sldMkLst>
          <pc:docMk/>
          <pc:sldMk cId="1921400413" sldId="317"/>
        </pc:sldMkLst>
      </pc:sldChg>
      <pc:sldChg chg="del">
        <pc:chgData name="Bostyn Henk" userId="5f9dfa39-534c-4787-9dcb-e6cb1cfb5b72" providerId="ADAL" clId="{D7E153B2-9D05-4689-A8B7-A7E280880FF9}" dt="2024-09-30T08:20:06.963" v="787" actId="47"/>
        <pc:sldMkLst>
          <pc:docMk/>
          <pc:sldMk cId="285644333" sldId="318"/>
        </pc:sldMkLst>
      </pc:sldChg>
      <pc:sldChg chg="del">
        <pc:chgData name="Bostyn Henk" userId="5f9dfa39-534c-4787-9dcb-e6cb1cfb5b72" providerId="ADAL" clId="{D7E153B2-9D05-4689-A8B7-A7E280880FF9}" dt="2024-09-30T08:20:06.963" v="787" actId="47"/>
        <pc:sldMkLst>
          <pc:docMk/>
          <pc:sldMk cId="1403245099" sldId="319"/>
        </pc:sldMkLst>
      </pc:sldChg>
      <pc:sldChg chg="add del">
        <pc:chgData name="Bostyn Henk" userId="5f9dfa39-534c-4787-9dcb-e6cb1cfb5b72" providerId="ADAL" clId="{D7E153B2-9D05-4689-A8B7-A7E280880FF9}" dt="2024-10-03T07:13:59.509" v="2859" actId="47"/>
        <pc:sldMkLst>
          <pc:docMk/>
          <pc:sldMk cId="1331332160" sldId="1679"/>
        </pc:sldMkLst>
      </pc:sldChg>
      <pc:sldChg chg="ord">
        <pc:chgData name="Bostyn Henk" userId="5f9dfa39-534c-4787-9dcb-e6cb1cfb5b72" providerId="ADAL" clId="{D7E153B2-9D05-4689-A8B7-A7E280880FF9}" dt="2024-10-03T07:09:29.283" v="2853"/>
        <pc:sldMkLst>
          <pc:docMk/>
          <pc:sldMk cId="782854463" sldId="1681"/>
        </pc:sldMkLst>
      </pc:sldChg>
      <pc:sldChg chg="del">
        <pc:chgData name="Bostyn Henk" userId="5f9dfa39-534c-4787-9dcb-e6cb1cfb5b72" providerId="ADAL" clId="{D7E153B2-9D05-4689-A8B7-A7E280880FF9}" dt="2024-10-03T07:13:58.845" v="2858" actId="47"/>
        <pc:sldMkLst>
          <pc:docMk/>
          <pc:sldMk cId="2391016187" sldId="1682"/>
        </pc:sldMkLst>
      </pc:sldChg>
      <pc:sldChg chg="del">
        <pc:chgData name="Bostyn Henk" userId="5f9dfa39-534c-4787-9dcb-e6cb1cfb5b72" providerId="ADAL" clId="{D7E153B2-9D05-4689-A8B7-A7E280880FF9}" dt="2024-10-03T07:14:01.827" v="2862" actId="47"/>
        <pc:sldMkLst>
          <pc:docMk/>
          <pc:sldMk cId="1760187004" sldId="1683"/>
        </pc:sldMkLst>
      </pc:sldChg>
      <pc:sldChg chg="del">
        <pc:chgData name="Bostyn Henk" userId="5f9dfa39-534c-4787-9dcb-e6cb1cfb5b72" providerId="ADAL" clId="{D7E153B2-9D05-4689-A8B7-A7E280880FF9}" dt="2024-10-03T07:14:01.177" v="2861" actId="47"/>
        <pc:sldMkLst>
          <pc:docMk/>
          <pc:sldMk cId="1408279133" sldId="1684"/>
        </pc:sldMkLst>
      </pc:sldChg>
      <pc:sldChg chg="del">
        <pc:chgData name="Bostyn Henk" userId="5f9dfa39-534c-4787-9dcb-e6cb1cfb5b72" providerId="ADAL" clId="{D7E153B2-9D05-4689-A8B7-A7E280880FF9}" dt="2024-10-03T07:14:04.180" v="2863" actId="47"/>
        <pc:sldMkLst>
          <pc:docMk/>
          <pc:sldMk cId="1001026738" sldId="1685"/>
        </pc:sldMkLst>
      </pc:sldChg>
      <pc:sldChg chg="del">
        <pc:chgData name="Bostyn Henk" userId="5f9dfa39-534c-4787-9dcb-e6cb1cfb5b72" providerId="ADAL" clId="{D7E153B2-9D05-4689-A8B7-A7E280880FF9}" dt="2024-10-03T07:14:05.498" v="2864" actId="47"/>
        <pc:sldMkLst>
          <pc:docMk/>
          <pc:sldMk cId="213156438" sldId="1687"/>
        </pc:sldMkLst>
      </pc:sldChg>
      <pc:sldChg chg="del">
        <pc:chgData name="Bostyn Henk" userId="5f9dfa39-534c-4787-9dcb-e6cb1cfb5b72" providerId="ADAL" clId="{D7E153B2-9D05-4689-A8B7-A7E280880FF9}" dt="2024-10-03T07:14:09.620" v="2866" actId="47"/>
        <pc:sldMkLst>
          <pc:docMk/>
          <pc:sldMk cId="1995644357" sldId="1690"/>
        </pc:sldMkLst>
      </pc:sldChg>
      <pc:sldChg chg="del">
        <pc:chgData name="Bostyn Henk" userId="5f9dfa39-534c-4787-9dcb-e6cb1cfb5b72" providerId="ADAL" clId="{D7E153B2-9D05-4689-A8B7-A7E280880FF9}" dt="2024-10-03T07:14:07.206" v="2865" actId="47"/>
        <pc:sldMkLst>
          <pc:docMk/>
          <pc:sldMk cId="2378581882" sldId="1691"/>
        </pc:sldMkLst>
      </pc:sldChg>
      <pc:sldChg chg="del">
        <pc:chgData name="Bostyn Henk" userId="5f9dfa39-534c-4787-9dcb-e6cb1cfb5b72" providerId="ADAL" clId="{D7E153B2-9D05-4689-A8B7-A7E280880FF9}" dt="2024-10-03T07:14:11.030" v="2867" actId="47"/>
        <pc:sldMkLst>
          <pc:docMk/>
          <pc:sldMk cId="3084850014" sldId="1692"/>
        </pc:sldMkLst>
      </pc:sldChg>
      <pc:sldChg chg="del">
        <pc:chgData name="Bostyn Henk" userId="5f9dfa39-534c-4787-9dcb-e6cb1cfb5b72" providerId="ADAL" clId="{D7E153B2-9D05-4689-A8B7-A7E280880FF9}" dt="2024-10-03T07:14:11.878" v="2868" actId="47"/>
        <pc:sldMkLst>
          <pc:docMk/>
          <pc:sldMk cId="1487456798" sldId="1693"/>
        </pc:sldMkLst>
      </pc:sldChg>
      <pc:sldChg chg="del">
        <pc:chgData name="Bostyn Henk" userId="5f9dfa39-534c-4787-9dcb-e6cb1cfb5b72" providerId="ADAL" clId="{D7E153B2-9D05-4689-A8B7-A7E280880FF9}" dt="2024-10-03T07:14:15.795" v="2870" actId="47"/>
        <pc:sldMkLst>
          <pc:docMk/>
          <pc:sldMk cId="4095056314" sldId="1694"/>
        </pc:sldMkLst>
      </pc:sldChg>
      <pc:sldChg chg="del">
        <pc:chgData name="Bostyn Henk" userId="5f9dfa39-534c-4787-9dcb-e6cb1cfb5b72" providerId="ADAL" clId="{D7E153B2-9D05-4689-A8B7-A7E280880FF9}" dt="2024-09-27T13:23:06.277" v="58" actId="47"/>
        <pc:sldMkLst>
          <pc:docMk/>
          <pc:sldMk cId="3060769644" sldId="1695"/>
        </pc:sldMkLst>
      </pc:sldChg>
      <pc:sldChg chg="del">
        <pc:chgData name="Bostyn Henk" userId="5f9dfa39-534c-4787-9dcb-e6cb1cfb5b72" providerId="ADAL" clId="{D7E153B2-9D05-4689-A8B7-A7E280880FF9}" dt="2024-09-27T13:23:07.096" v="59" actId="47"/>
        <pc:sldMkLst>
          <pc:docMk/>
          <pc:sldMk cId="1620334715" sldId="1696"/>
        </pc:sldMkLst>
      </pc:sldChg>
      <pc:sldChg chg="del">
        <pc:chgData name="Bostyn Henk" userId="5f9dfa39-534c-4787-9dcb-e6cb1cfb5b72" providerId="ADAL" clId="{D7E153B2-9D05-4689-A8B7-A7E280880FF9}" dt="2024-10-03T07:14:00.464" v="2860" actId="47"/>
        <pc:sldMkLst>
          <pc:docMk/>
          <pc:sldMk cId="4108926423" sldId="1697"/>
        </pc:sldMkLst>
      </pc:sldChg>
      <pc:sldChg chg="addSp modSp mod">
        <pc:chgData name="Bostyn Henk" userId="5f9dfa39-534c-4787-9dcb-e6cb1cfb5b72" providerId="ADAL" clId="{D7E153B2-9D05-4689-A8B7-A7E280880FF9}" dt="2024-09-27T13:56:02.836" v="84" actId="1076"/>
        <pc:sldMkLst>
          <pc:docMk/>
          <pc:sldMk cId="76945270" sldId="1703"/>
        </pc:sldMkLst>
      </pc:sldChg>
      <pc:sldChg chg="addSp modSp mod">
        <pc:chgData name="Bostyn Henk" userId="5f9dfa39-534c-4787-9dcb-e6cb1cfb5b72" providerId="ADAL" clId="{D7E153B2-9D05-4689-A8B7-A7E280880FF9}" dt="2024-09-27T13:50:11.452" v="71" actId="14100"/>
        <pc:sldMkLst>
          <pc:docMk/>
          <pc:sldMk cId="2980624913" sldId="1704"/>
        </pc:sldMkLst>
      </pc:sldChg>
      <pc:sldChg chg="modSp mod">
        <pc:chgData name="Bostyn Henk" userId="5f9dfa39-534c-4787-9dcb-e6cb1cfb5b72" providerId="ADAL" clId="{D7E153B2-9D05-4689-A8B7-A7E280880FF9}" dt="2024-09-27T13:51:09.953" v="76" actId="1076"/>
        <pc:sldMkLst>
          <pc:docMk/>
          <pc:sldMk cId="373768596" sldId="1705"/>
        </pc:sldMkLst>
      </pc:sldChg>
      <pc:sldChg chg="addSp delSp modSp new mod ord modClrScheme chgLayout">
        <pc:chgData name="Bostyn Henk" userId="5f9dfa39-534c-4787-9dcb-e6cb1cfb5b72" providerId="ADAL" clId="{D7E153B2-9D05-4689-A8B7-A7E280880FF9}" dt="2024-09-27T13:22:43.352" v="37" actId="20577"/>
        <pc:sldMkLst>
          <pc:docMk/>
          <pc:sldMk cId="206095186" sldId="1706"/>
        </pc:sldMkLst>
      </pc:sldChg>
      <pc:sldChg chg="addSp modSp new mod">
        <pc:chgData name="Bostyn Henk" userId="5f9dfa39-534c-4787-9dcb-e6cb1cfb5b72" providerId="ADAL" clId="{D7E153B2-9D05-4689-A8B7-A7E280880FF9}" dt="2024-09-27T14:06:41.509" v="145" actId="1076"/>
        <pc:sldMkLst>
          <pc:docMk/>
          <pc:sldMk cId="1248541443" sldId="1707"/>
        </pc:sldMkLst>
      </pc:sldChg>
      <pc:sldChg chg="modSp new mod">
        <pc:chgData name="Bostyn Henk" userId="5f9dfa39-534c-4787-9dcb-e6cb1cfb5b72" providerId="ADAL" clId="{D7E153B2-9D05-4689-A8B7-A7E280880FF9}" dt="2024-09-27T14:08:21.539" v="151" actId="403"/>
        <pc:sldMkLst>
          <pc:docMk/>
          <pc:sldMk cId="535120773" sldId="1708"/>
        </pc:sldMkLst>
      </pc:sldChg>
      <pc:sldChg chg="addSp modSp new mod">
        <pc:chgData name="Bostyn Henk" userId="5f9dfa39-534c-4787-9dcb-e6cb1cfb5b72" providerId="ADAL" clId="{D7E153B2-9D05-4689-A8B7-A7E280880FF9}" dt="2024-09-27T14:23:04.280" v="197" actId="1076"/>
        <pc:sldMkLst>
          <pc:docMk/>
          <pc:sldMk cId="903177092" sldId="1709"/>
        </pc:sldMkLst>
      </pc:sldChg>
      <pc:sldChg chg="addSp delSp modSp new mod">
        <pc:chgData name="Bostyn Henk" userId="5f9dfa39-534c-4787-9dcb-e6cb1cfb5b72" providerId="ADAL" clId="{D7E153B2-9D05-4689-A8B7-A7E280880FF9}" dt="2024-09-27T14:33:25.157" v="409" actId="1076"/>
        <pc:sldMkLst>
          <pc:docMk/>
          <pc:sldMk cId="593832273" sldId="1710"/>
        </pc:sldMkLst>
      </pc:sldChg>
      <pc:sldChg chg="addSp modSp new mod">
        <pc:chgData name="Bostyn Henk" userId="5f9dfa39-534c-4787-9dcb-e6cb1cfb5b72" providerId="ADAL" clId="{D7E153B2-9D05-4689-A8B7-A7E280880FF9}" dt="2024-09-27T15:02:44.177" v="466" actId="20577"/>
        <pc:sldMkLst>
          <pc:docMk/>
          <pc:sldMk cId="3413733251" sldId="1711"/>
        </pc:sldMkLst>
      </pc:sldChg>
      <pc:sldChg chg="addSp modSp new mod">
        <pc:chgData name="Bostyn Henk" userId="5f9dfa39-534c-4787-9dcb-e6cb1cfb5b72" providerId="ADAL" clId="{D7E153B2-9D05-4689-A8B7-A7E280880FF9}" dt="2024-09-27T15:13:59.778" v="473" actId="1076"/>
        <pc:sldMkLst>
          <pc:docMk/>
          <pc:sldMk cId="1951615466" sldId="1712"/>
        </pc:sldMkLst>
      </pc:sldChg>
      <pc:sldChg chg="addSp modSp new mod">
        <pc:chgData name="Bostyn Henk" userId="5f9dfa39-534c-4787-9dcb-e6cb1cfb5b72" providerId="ADAL" clId="{D7E153B2-9D05-4689-A8B7-A7E280880FF9}" dt="2024-09-27T15:14:45.417" v="507" actId="14100"/>
        <pc:sldMkLst>
          <pc:docMk/>
          <pc:sldMk cId="394157625" sldId="1713"/>
        </pc:sldMkLst>
      </pc:sldChg>
      <pc:sldChg chg="addSp delSp modSp new mod">
        <pc:chgData name="Bostyn Henk" userId="5f9dfa39-534c-4787-9dcb-e6cb1cfb5b72" providerId="ADAL" clId="{D7E153B2-9D05-4689-A8B7-A7E280880FF9}" dt="2024-09-27T15:20:11.083" v="529" actId="1076"/>
        <pc:sldMkLst>
          <pc:docMk/>
          <pc:sldMk cId="1686880207" sldId="1714"/>
        </pc:sldMkLst>
      </pc:sldChg>
      <pc:sldChg chg="addSp modSp new mod">
        <pc:chgData name="Bostyn Henk" userId="5f9dfa39-534c-4787-9dcb-e6cb1cfb5b72" providerId="ADAL" clId="{D7E153B2-9D05-4689-A8B7-A7E280880FF9}" dt="2024-09-27T15:20:55.783" v="540" actId="1076"/>
        <pc:sldMkLst>
          <pc:docMk/>
          <pc:sldMk cId="1741806125" sldId="1715"/>
        </pc:sldMkLst>
      </pc:sldChg>
      <pc:sldChg chg="addSp delSp modSp new mod modNotesTx">
        <pc:chgData name="Bostyn Henk" userId="5f9dfa39-534c-4787-9dcb-e6cb1cfb5b72" providerId="ADAL" clId="{D7E153B2-9D05-4689-A8B7-A7E280880FF9}" dt="2024-09-27T15:24:52.238" v="703" actId="20577"/>
        <pc:sldMkLst>
          <pc:docMk/>
          <pc:sldMk cId="2904774502" sldId="1716"/>
        </pc:sldMkLst>
      </pc:sldChg>
      <pc:sldChg chg="addSp delSp modSp new mod">
        <pc:chgData name="Bostyn Henk" userId="5f9dfa39-534c-4787-9dcb-e6cb1cfb5b72" providerId="ADAL" clId="{D7E153B2-9D05-4689-A8B7-A7E280880FF9}" dt="2024-09-27T15:32:54.648" v="742" actId="1076"/>
        <pc:sldMkLst>
          <pc:docMk/>
          <pc:sldMk cId="1896410699" sldId="1717"/>
        </pc:sldMkLst>
      </pc:sldChg>
      <pc:sldChg chg="addSp modSp new mod">
        <pc:chgData name="Bostyn Henk" userId="5f9dfa39-534c-4787-9dcb-e6cb1cfb5b72" providerId="ADAL" clId="{D7E153B2-9D05-4689-A8B7-A7E280880FF9}" dt="2024-09-30T08:18:59.336" v="776" actId="1076"/>
        <pc:sldMkLst>
          <pc:docMk/>
          <pc:sldMk cId="2850604842" sldId="1718"/>
        </pc:sldMkLst>
      </pc:sldChg>
      <pc:sldChg chg="addSp delSp modSp add mod">
        <pc:chgData name="Bostyn Henk" userId="5f9dfa39-534c-4787-9dcb-e6cb1cfb5b72" providerId="ADAL" clId="{D7E153B2-9D05-4689-A8B7-A7E280880FF9}" dt="2024-09-30T08:19:50.414" v="783" actId="1076"/>
        <pc:sldMkLst>
          <pc:docMk/>
          <pc:sldMk cId="1489989352" sldId="1719"/>
        </pc:sldMkLst>
      </pc:sldChg>
      <pc:sldChg chg="addSp modSp new mod">
        <pc:chgData name="Bostyn Henk" userId="5f9dfa39-534c-4787-9dcb-e6cb1cfb5b72" providerId="ADAL" clId="{D7E153B2-9D05-4689-A8B7-A7E280880FF9}" dt="2024-09-30T08:22:33.284" v="829" actId="1076"/>
        <pc:sldMkLst>
          <pc:docMk/>
          <pc:sldMk cId="2559383891" sldId="1720"/>
        </pc:sldMkLst>
      </pc:sldChg>
      <pc:sldChg chg="addSp modSp new mod">
        <pc:chgData name="Bostyn Henk" userId="5f9dfa39-534c-4787-9dcb-e6cb1cfb5b72" providerId="ADAL" clId="{D7E153B2-9D05-4689-A8B7-A7E280880FF9}" dt="2024-09-30T08:27:50.002" v="854" actId="1076"/>
        <pc:sldMkLst>
          <pc:docMk/>
          <pc:sldMk cId="1231945594" sldId="1721"/>
        </pc:sldMkLst>
      </pc:sldChg>
      <pc:sldChg chg="addSp modSp new mod">
        <pc:chgData name="Bostyn Henk" userId="5f9dfa39-534c-4787-9dcb-e6cb1cfb5b72" providerId="ADAL" clId="{D7E153B2-9D05-4689-A8B7-A7E280880FF9}" dt="2024-09-30T08:37:50.340" v="897" actId="1076"/>
        <pc:sldMkLst>
          <pc:docMk/>
          <pc:sldMk cId="1297537588" sldId="1722"/>
        </pc:sldMkLst>
      </pc:sldChg>
      <pc:sldChg chg="addSp modSp new mod">
        <pc:chgData name="Bostyn Henk" userId="5f9dfa39-534c-4787-9dcb-e6cb1cfb5b72" providerId="ADAL" clId="{D7E153B2-9D05-4689-A8B7-A7E280880FF9}" dt="2024-09-30T08:46:19.665" v="924" actId="14100"/>
        <pc:sldMkLst>
          <pc:docMk/>
          <pc:sldMk cId="1953017429" sldId="1723"/>
        </pc:sldMkLst>
      </pc:sldChg>
      <pc:sldChg chg="addSp modSp new mod">
        <pc:chgData name="Bostyn Henk" userId="5f9dfa39-534c-4787-9dcb-e6cb1cfb5b72" providerId="ADAL" clId="{D7E153B2-9D05-4689-A8B7-A7E280880FF9}" dt="2024-09-30T08:47:01.364" v="946" actId="1076"/>
        <pc:sldMkLst>
          <pc:docMk/>
          <pc:sldMk cId="4174642846" sldId="1724"/>
        </pc:sldMkLst>
      </pc:sldChg>
      <pc:sldChg chg="addSp modSp new mod">
        <pc:chgData name="Bostyn Henk" userId="5f9dfa39-534c-4787-9dcb-e6cb1cfb5b72" providerId="ADAL" clId="{D7E153B2-9D05-4689-A8B7-A7E280880FF9}" dt="2024-09-30T09:56:28.057" v="1447" actId="20577"/>
        <pc:sldMkLst>
          <pc:docMk/>
          <pc:sldMk cId="4203267970" sldId="1725"/>
        </pc:sldMkLst>
      </pc:sldChg>
      <pc:sldChg chg="addSp modSp new mod">
        <pc:chgData name="Bostyn Henk" userId="5f9dfa39-534c-4787-9dcb-e6cb1cfb5b72" providerId="ADAL" clId="{D7E153B2-9D05-4689-A8B7-A7E280880FF9}" dt="2024-09-30T09:59:03.743" v="1510" actId="1076"/>
        <pc:sldMkLst>
          <pc:docMk/>
          <pc:sldMk cId="2080866439" sldId="1726"/>
        </pc:sldMkLst>
      </pc:sldChg>
      <pc:sldChg chg="addSp modSp new mod">
        <pc:chgData name="Bostyn Henk" userId="5f9dfa39-534c-4787-9dcb-e6cb1cfb5b72" providerId="ADAL" clId="{D7E153B2-9D05-4689-A8B7-A7E280880FF9}" dt="2024-09-30T12:03:18.340" v="2827" actId="1076"/>
        <pc:sldMkLst>
          <pc:docMk/>
          <pc:sldMk cId="653258894" sldId="1727"/>
        </pc:sldMkLst>
      </pc:sldChg>
      <pc:sldChg chg="modSp new mod">
        <pc:chgData name="Bostyn Henk" userId="5f9dfa39-534c-4787-9dcb-e6cb1cfb5b72" providerId="ADAL" clId="{D7E153B2-9D05-4689-A8B7-A7E280880FF9}" dt="2024-09-30T10:09:59.443" v="2137" actId="6549"/>
        <pc:sldMkLst>
          <pc:docMk/>
          <pc:sldMk cId="454476199" sldId="1728"/>
        </pc:sldMkLst>
      </pc:sldChg>
      <pc:sldChg chg="modSp new mod">
        <pc:chgData name="Bostyn Henk" userId="5f9dfa39-534c-4787-9dcb-e6cb1cfb5b72" providerId="ADAL" clId="{D7E153B2-9D05-4689-A8B7-A7E280880FF9}" dt="2024-10-03T07:13:23.518" v="2857" actId="20577"/>
        <pc:sldMkLst>
          <pc:docMk/>
          <pc:sldMk cId="765935822" sldId="1729"/>
        </pc:sldMkLst>
      </pc:sldChg>
      <pc:sldChg chg="modSp new mod modNotesTx">
        <pc:chgData name="Bostyn Henk" userId="5f9dfa39-534c-4787-9dcb-e6cb1cfb5b72" providerId="ADAL" clId="{D7E153B2-9D05-4689-A8B7-A7E280880FF9}" dt="2024-10-03T10:32:32.188" v="3060" actId="20577"/>
        <pc:sldMkLst>
          <pc:docMk/>
          <pc:sldMk cId="1658621246" sldId="1730"/>
        </pc:sldMkLst>
      </pc:sldChg>
      <pc:sldChg chg="addSp modSp new mod">
        <pc:chgData name="Bostyn Henk" userId="5f9dfa39-534c-4787-9dcb-e6cb1cfb5b72" providerId="ADAL" clId="{D7E153B2-9D05-4689-A8B7-A7E280880FF9}" dt="2024-09-30T11:20:28.380" v="2727" actId="1076"/>
        <pc:sldMkLst>
          <pc:docMk/>
          <pc:sldMk cId="2994303795" sldId="1731"/>
        </pc:sldMkLst>
      </pc:sldChg>
      <pc:sldChg chg="addSp modSp new mod">
        <pc:chgData name="Bostyn Henk" userId="5f9dfa39-534c-4787-9dcb-e6cb1cfb5b72" providerId="ADAL" clId="{D7E153B2-9D05-4689-A8B7-A7E280880FF9}" dt="2024-09-30T11:20:59.975" v="2775" actId="1076"/>
        <pc:sldMkLst>
          <pc:docMk/>
          <pc:sldMk cId="3601313248" sldId="1732"/>
        </pc:sldMkLst>
      </pc:sldChg>
      <pc:sldChg chg="addSp modSp new mod">
        <pc:chgData name="Bostyn Henk" userId="5f9dfa39-534c-4787-9dcb-e6cb1cfb5b72" providerId="ADAL" clId="{D7E153B2-9D05-4689-A8B7-A7E280880FF9}" dt="2024-09-30T11:21:47.550" v="2804" actId="1076"/>
        <pc:sldMkLst>
          <pc:docMk/>
          <pc:sldMk cId="134389809" sldId="1733"/>
        </pc:sldMkLst>
      </pc:sldChg>
      <pc:sldChg chg="modSp new mod">
        <pc:chgData name="Bostyn Henk" userId="5f9dfa39-534c-4787-9dcb-e6cb1cfb5b72" providerId="ADAL" clId="{D7E153B2-9D05-4689-A8B7-A7E280880FF9}" dt="2024-09-30T11:22:32.864" v="2823" actId="14100"/>
        <pc:sldMkLst>
          <pc:docMk/>
          <pc:sldMk cId="210750937" sldId="1734"/>
        </pc:sldMkLst>
      </pc:sldChg>
      <pc:sldChg chg="addSp delSp modSp new mod">
        <pc:chgData name="Bostyn Henk" userId="5f9dfa39-534c-4787-9dcb-e6cb1cfb5b72" providerId="ADAL" clId="{D7E153B2-9D05-4689-A8B7-A7E280880FF9}" dt="2024-09-30T12:14:06.656" v="2846" actId="478"/>
        <pc:sldMkLst>
          <pc:docMk/>
          <pc:sldMk cId="3091179132" sldId="1735"/>
        </pc:sldMkLst>
      </pc:sldChg>
      <pc:sldChg chg="add">
        <pc:chgData name="Bostyn Henk" userId="5f9dfa39-534c-4787-9dcb-e6cb1cfb5b72" providerId="ADAL" clId="{D7E153B2-9D05-4689-A8B7-A7E280880FF9}" dt="2024-10-02T17:55:29.629" v="2847"/>
        <pc:sldMkLst>
          <pc:docMk/>
          <pc:sldMk cId="2706566911" sldId="1736"/>
        </pc:sldMkLst>
      </pc:sldChg>
      <pc:sldChg chg="add del">
        <pc:chgData name="Bostyn Henk" userId="5f9dfa39-534c-4787-9dcb-e6cb1cfb5b72" providerId="ADAL" clId="{D7E153B2-9D05-4689-A8B7-A7E280880FF9}" dt="2024-10-02T17:55:41.847" v="2849"/>
        <pc:sldMkLst>
          <pc:docMk/>
          <pc:sldMk cId="191110461" sldId="1737"/>
        </pc:sldMkLst>
      </pc:sldChg>
      <pc:sldChg chg="add del">
        <pc:chgData name="Bostyn Henk" userId="5f9dfa39-534c-4787-9dcb-e6cb1cfb5b72" providerId="ADAL" clId="{D7E153B2-9D05-4689-A8B7-A7E280880FF9}" dt="2024-10-02T17:55:51.014" v="2851"/>
        <pc:sldMkLst>
          <pc:docMk/>
          <pc:sldMk cId="2649456978" sldId="1737"/>
        </pc:sldMkLst>
      </pc:sldChg>
      <pc:sldMasterChg chg="delSldLayout">
        <pc:chgData name="Bostyn Henk" userId="5f9dfa39-534c-4787-9dcb-e6cb1cfb5b72" providerId="ADAL" clId="{D7E153B2-9D05-4689-A8B7-A7E280880FF9}" dt="2024-09-30T08:20:06.963" v="787" actId="47"/>
        <pc:sldMasterMkLst>
          <pc:docMk/>
          <pc:sldMasterMk cId="2587856834" sldId="2147483672"/>
        </pc:sldMasterMkLst>
        <pc:sldLayoutChg chg="del">
          <pc:chgData name="Bostyn Henk" userId="5f9dfa39-534c-4787-9dcb-e6cb1cfb5b72" providerId="ADAL" clId="{D7E153B2-9D05-4689-A8B7-A7E280880FF9}" dt="2024-09-30T08:20:06.963" v="787" actId="47"/>
          <pc:sldLayoutMkLst>
            <pc:docMk/>
            <pc:sldMasterMk cId="2587856834" sldId="2147483672"/>
            <pc:sldLayoutMk cId="401902764" sldId="2147483765"/>
          </pc:sldLayoutMkLst>
        </pc:sldLayoutChg>
      </pc:sldMasterChg>
    </pc:docChg>
  </pc:docChgLst>
  <pc:docChgLst>
    <pc:chgData name="Bostyn Henk" userId="5f9dfa39-534c-4787-9dcb-e6cb1cfb5b72" providerId="ADAL" clId="{BAE8E366-5C7C-437C-A06A-778ED5019686}"/>
    <pc:docChg chg="undo custSel addSld delSld modSld">
      <pc:chgData name="Bostyn Henk" userId="5f9dfa39-534c-4787-9dcb-e6cb1cfb5b72" providerId="ADAL" clId="{BAE8E366-5C7C-437C-A06A-778ED5019686}" dt="2024-09-18T12:03:29.762" v="1156" actId="22"/>
      <pc:docMkLst>
        <pc:docMk/>
      </pc:docMkLst>
      <pc:sldChg chg="del">
        <pc:chgData name="Bostyn Henk" userId="5f9dfa39-534c-4787-9dcb-e6cb1cfb5b72" providerId="ADAL" clId="{BAE8E366-5C7C-437C-A06A-778ED5019686}" dt="2024-09-17T10:57:57.374" v="0" actId="47"/>
        <pc:sldMkLst>
          <pc:docMk/>
          <pc:sldMk cId="509333184" sldId="303"/>
        </pc:sldMkLst>
      </pc:sldChg>
      <pc:sldChg chg="modSp mod">
        <pc:chgData name="Bostyn Henk" userId="5f9dfa39-534c-4787-9dcb-e6cb1cfb5b72" providerId="ADAL" clId="{BAE8E366-5C7C-437C-A06A-778ED5019686}" dt="2024-09-17T10:58:38.907" v="15" actId="20577"/>
        <pc:sldMkLst>
          <pc:docMk/>
          <pc:sldMk cId="2715494778" sldId="305"/>
        </pc:sldMkLst>
      </pc:sldChg>
      <pc:sldChg chg="modSp mod">
        <pc:chgData name="Bostyn Henk" userId="5f9dfa39-534c-4787-9dcb-e6cb1cfb5b72" providerId="ADAL" clId="{BAE8E366-5C7C-437C-A06A-778ED5019686}" dt="2024-09-17T18:19:53.027" v="985" actId="20577"/>
        <pc:sldMkLst>
          <pc:docMk/>
          <pc:sldMk cId="2079977045" sldId="307"/>
        </pc:sldMkLst>
      </pc:sldChg>
      <pc:sldChg chg="modSp mod">
        <pc:chgData name="Bostyn Henk" userId="5f9dfa39-534c-4787-9dcb-e6cb1cfb5b72" providerId="ADAL" clId="{BAE8E366-5C7C-437C-A06A-778ED5019686}" dt="2024-09-17T18:19:40.693" v="973" actId="20577"/>
        <pc:sldMkLst>
          <pc:docMk/>
          <pc:sldMk cId="401152264" sldId="308"/>
        </pc:sldMkLst>
      </pc:sldChg>
      <pc:sldChg chg="modSp mod">
        <pc:chgData name="Bostyn Henk" userId="5f9dfa39-534c-4787-9dcb-e6cb1cfb5b72" providerId="ADAL" clId="{BAE8E366-5C7C-437C-A06A-778ED5019686}" dt="2024-09-17T18:21:54.896" v="1007" actId="12"/>
        <pc:sldMkLst>
          <pc:docMk/>
          <pc:sldMk cId="4145950538" sldId="311"/>
        </pc:sldMkLst>
      </pc:sldChg>
      <pc:sldChg chg="modSp mod">
        <pc:chgData name="Bostyn Henk" userId="5f9dfa39-534c-4787-9dcb-e6cb1cfb5b72" providerId="ADAL" clId="{BAE8E366-5C7C-437C-A06A-778ED5019686}" dt="2024-09-17T18:35:46.310" v="1015"/>
        <pc:sldMkLst>
          <pc:docMk/>
          <pc:sldMk cId="2473683138" sldId="312"/>
        </pc:sldMkLst>
      </pc:sldChg>
      <pc:sldChg chg="modSp new mod">
        <pc:chgData name="Bostyn Henk" userId="5f9dfa39-534c-4787-9dcb-e6cb1cfb5b72" providerId="ADAL" clId="{BAE8E366-5C7C-437C-A06A-778ED5019686}" dt="2024-09-17T18:03:01.766" v="587" actId="20577"/>
        <pc:sldMkLst>
          <pc:docMk/>
          <pc:sldMk cId="3454887109" sldId="313"/>
        </pc:sldMkLst>
      </pc:sldChg>
      <pc:sldChg chg="addSp modSp new mod">
        <pc:chgData name="Bostyn Henk" userId="5f9dfa39-534c-4787-9dcb-e6cb1cfb5b72" providerId="ADAL" clId="{BAE8E366-5C7C-437C-A06A-778ED5019686}" dt="2024-09-18T10:06:12.389" v="1075" actId="22"/>
        <pc:sldMkLst>
          <pc:docMk/>
          <pc:sldMk cId="1273981219" sldId="314"/>
        </pc:sldMkLst>
      </pc:sldChg>
      <pc:sldChg chg="addSp new mod">
        <pc:chgData name="Bostyn Henk" userId="5f9dfa39-534c-4787-9dcb-e6cb1cfb5b72" providerId="ADAL" clId="{BAE8E366-5C7C-437C-A06A-778ED5019686}" dt="2024-09-18T10:24:40.646" v="1077" actId="22"/>
        <pc:sldMkLst>
          <pc:docMk/>
          <pc:sldMk cId="4206385963" sldId="315"/>
        </pc:sldMkLst>
      </pc:sldChg>
      <pc:sldChg chg="addSp modSp new mod">
        <pc:chgData name="Bostyn Henk" userId="5f9dfa39-534c-4787-9dcb-e6cb1cfb5b72" providerId="ADAL" clId="{BAE8E366-5C7C-437C-A06A-778ED5019686}" dt="2024-09-18T10:30:24.974" v="1081" actId="22"/>
        <pc:sldMkLst>
          <pc:docMk/>
          <pc:sldMk cId="2166884180" sldId="316"/>
        </pc:sldMkLst>
      </pc:sldChg>
      <pc:sldChg chg="addSp modSp new mod">
        <pc:chgData name="Bostyn Henk" userId="5f9dfa39-534c-4787-9dcb-e6cb1cfb5b72" providerId="ADAL" clId="{BAE8E366-5C7C-437C-A06A-778ED5019686}" dt="2024-09-18T11:43:56.251" v="1153" actId="20577"/>
        <pc:sldMkLst>
          <pc:docMk/>
          <pc:sldMk cId="901763911" sldId="317"/>
        </pc:sldMkLst>
      </pc:sldChg>
      <pc:sldChg chg="addSp delSp add mod">
        <pc:chgData name="Bostyn Henk" userId="5f9dfa39-534c-4787-9dcb-e6cb1cfb5b72" providerId="ADAL" clId="{BAE8E366-5C7C-437C-A06A-778ED5019686}" dt="2024-09-18T12:03:29.762" v="1156" actId="22"/>
        <pc:sldMkLst>
          <pc:docMk/>
          <pc:sldMk cId="2486297698" sldId="318"/>
        </pc:sldMkLst>
      </pc:sldChg>
    </pc:docChg>
  </pc:docChgLst>
  <pc:docChgLst>
    <pc:chgData name="Henk BOSTYN" userId="5f9dfa39-534c-4787-9dcb-e6cb1cfb5b72" providerId="ADAL" clId="{D6695A15-1531-4DC5-B561-8A825D5FD908}"/>
    <pc:docChg chg="undo custSel addSld delSld modSld sldOrd">
      <pc:chgData name="Henk BOSTYN" userId="5f9dfa39-534c-4787-9dcb-e6cb1cfb5b72" providerId="ADAL" clId="{D6695A15-1531-4DC5-B561-8A825D5FD908}" dt="2025-09-22T11:09:43.073" v="2125" actId="47"/>
      <pc:docMkLst>
        <pc:docMk/>
      </pc:docMkLst>
      <pc:sldChg chg="addSp modSp mod">
        <pc:chgData name="Henk BOSTYN" userId="5f9dfa39-534c-4787-9dcb-e6cb1cfb5b72" providerId="ADAL" clId="{D6695A15-1531-4DC5-B561-8A825D5FD908}" dt="2025-09-22T08:36:58.933" v="176" actId="1076"/>
        <pc:sldMkLst>
          <pc:docMk/>
          <pc:sldMk cId="976577463" sldId="1702"/>
        </pc:sldMkLst>
        <pc:spChg chg="mod">
          <ac:chgData name="Henk BOSTYN" userId="5f9dfa39-534c-4787-9dcb-e6cb1cfb5b72" providerId="ADAL" clId="{D6695A15-1531-4DC5-B561-8A825D5FD908}" dt="2025-09-22T08:34:08.086" v="168" actId="20577"/>
          <ac:spMkLst>
            <pc:docMk/>
            <pc:sldMk cId="976577463" sldId="1702"/>
            <ac:spMk id="2" creationId="{34EA584B-172B-2EBC-0235-50C75BE3FAD0}"/>
          </ac:spMkLst>
        </pc:spChg>
        <pc:spChg chg="mod">
          <ac:chgData name="Henk BOSTYN" userId="5f9dfa39-534c-4787-9dcb-e6cb1cfb5b72" providerId="ADAL" clId="{D6695A15-1531-4DC5-B561-8A825D5FD908}" dt="2025-09-22T08:32:47.512" v="111" actId="20577"/>
          <ac:spMkLst>
            <pc:docMk/>
            <pc:sldMk cId="976577463" sldId="1702"/>
            <ac:spMk id="3" creationId="{35A4AD15-FC99-2308-9C3F-07B3F54139FC}"/>
          </ac:spMkLst>
        </pc:spChg>
        <pc:picChg chg="add mod">
          <ac:chgData name="Henk BOSTYN" userId="5f9dfa39-534c-4787-9dcb-e6cb1cfb5b72" providerId="ADAL" clId="{D6695A15-1531-4DC5-B561-8A825D5FD908}" dt="2025-09-22T08:36:58.933" v="176" actId="1076"/>
          <ac:picMkLst>
            <pc:docMk/>
            <pc:sldMk cId="976577463" sldId="1702"/>
            <ac:picMk id="7" creationId="{9F875386-33FB-63F4-A7CF-F7AA06350E00}"/>
          </ac:picMkLst>
        </pc:picChg>
        <pc:picChg chg="add mod">
          <ac:chgData name="Henk BOSTYN" userId="5f9dfa39-534c-4787-9dcb-e6cb1cfb5b72" providerId="ADAL" clId="{D6695A15-1531-4DC5-B561-8A825D5FD908}" dt="2025-09-22T08:36:53.385" v="175" actId="1076"/>
          <ac:picMkLst>
            <pc:docMk/>
            <pc:sldMk cId="976577463" sldId="1702"/>
            <ac:picMk id="9" creationId="{504A917D-ED86-E37F-8FB9-1894C1D0178A}"/>
          </ac:picMkLst>
        </pc:picChg>
      </pc:sldChg>
      <pc:sldChg chg="addSp delSp modSp mod">
        <pc:chgData name="Henk BOSTYN" userId="5f9dfa39-534c-4787-9dcb-e6cb1cfb5b72" providerId="ADAL" clId="{D6695A15-1531-4DC5-B561-8A825D5FD908}" dt="2025-09-22T08:45:53.345" v="756" actId="1076"/>
        <pc:sldMkLst>
          <pc:docMk/>
          <pc:sldMk cId="76945270" sldId="1703"/>
        </pc:sldMkLst>
        <pc:spChg chg="mod">
          <ac:chgData name="Henk BOSTYN" userId="5f9dfa39-534c-4787-9dcb-e6cb1cfb5b72" providerId="ADAL" clId="{D6695A15-1531-4DC5-B561-8A825D5FD908}" dt="2025-09-22T08:45:40.085" v="750" actId="1076"/>
          <ac:spMkLst>
            <pc:docMk/>
            <pc:sldMk cId="76945270" sldId="1703"/>
            <ac:spMk id="2" creationId="{F7120135-D021-5F8A-4344-15AB74403365}"/>
          </ac:spMkLst>
        </pc:spChg>
        <pc:picChg chg="mod">
          <ac:chgData name="Henk BOSTYN" userId="5f9dfa39-534c-4787-9dcb-e6cb1cfb5b72" providerId="ADAL" clId="{D6695A15-1531-4DC5-B561-8A825D5FD908}" dt="2025-09-22T08:45:50.391" v="755" actId="1076"/>
          <ac:picMkLst>
            <pc:docMk/>
            <pc:sldMk cId="76945270" sldId="1703"/>
            <ac:picMk id="6" creationId="{5E40FA0B-68F5-C33A-F0CD-089A5E4967B6}"/>
          </ac:picMkLst>
        </pc:picChg>
        <pc:picChg chg="del mod">
          <ac:chgData name="Henk BOSTYN" userId="5f9dfa39-534c-4787-9dcb-e6cb1cfb5b72" providerId="ADAL" clId="{D6695A15-1531-4DC5-B561-8A825D5FD908}" dt="2025-09-22T08:42:57.287" v="290" actId="478"/>
          <ac:picMkLst>
            <pc:docMk/>
            <pc:sldMk cId="76945270" sldId="1703"/>
            <ac:picMk id="7" creationId="{EE837856-ECBD-8C09-EDE2-8112EF4D599F}"/>
          </ac:picMkLst>
        </pc:picChg>
        <pc:picChg chg="add mod">
          <ac:chgData name="Henk BOSTYN" userId="5f9dfa39-534c-4787-9dcb-e6cb1cfb5b72" providerId="ADAL" clId="{D6695A15-1531-4DC5-B561-8A825D5FD908}" dt="2025-09-22T08:45:53.345" v="756" actId="1076"/>
          <ac:picMkLst>
            <pc:docMk/>
            <pc:sldMk cId="76945270" sldId="1703"/>
            <ac:picMk id="9" creationId="{6913E334-C0AC-00A1-F2FE-F0BDFA7AB8BD}"/>
          </ac:picMkLst>
        </pc:picChg>
      </pc:sldChg>
      <pc:sldChg chg="modSp setBg">
        <pc:chgData name="Henk BOSTYN" userId="5f9dfa39-534c-4787-9dcb-e6cb1cfb5b72" providerId="ADAL" clId="{D6695A15-1531-4DC5-B561-8A825D5FD908}" dt="2025-09-22T08:27:19.989" v="94"/>
        <pc:sldMkLst>
          <pc:docMk/>
          <pc:sldMk cId="2980624913" sldId="1704"/>
        </pc:sldMkLst>
        <pc:spChg chg="mod">
          <ac:chgData name="Henk BOSTYN" userId="5f9dfa39-534c-4787-9dcb-e6cb1cfb5b72" providerId="ADAL" clId="{D6695A15-1531-4DC5-B561-8A825D5FD908}" dt="2025-09-22T08:27:19.989" v="94"/>
          <ac:spMkLst>
            <pc:docMk/>
            <pc:sldMk cId="2980624913" sldId="1704"/>
            <ac:spMk id="3" creationId="{1A535E97-940E-8C1C-1AB6-2BE7A46A33E3}"/>
          </ac:spMkLst>
        </pc:spChg>
        <pc:spChg chg="mod">
          <ac:chgData name="Henk BOSTYN" userId="5f9dfa39-534c-4787-9dcb-e6cb1cfb5b72" providerId="ADAL" clId="{D6695A15-1531-4DC5-B561-8A825D5FD908}" dt="2025-09-22T08:27:19.989" v="94"/>
          <ac:spMkLst>
            <pc:docMk/>
            <pc:sldMk cId="2980624913" sldId="1704"/>
            <ac:spMk id="4" creationId="{5CC5A363-2E55-46CF-5421-0F7115B20213}"/>
          </ac:spMkLst>
        </pc:spChg>
        <pc:spChg chg="mod">
          <ac:chgData name="Henk BOSTYN" userId="5f9dfa39-534c-4787-9dcb-e6cb1cfb5b72" providerId="ADAL" clId="{D6695A15-1531-4DC5-B561-8A825D5FD908}" dt="2025-09-22T08:27:19.989" v="94"/>
          <ac:spMkLst>
            <pc:docMk/>
            <pc:sldMk cId="2980624913" sldId="1704"/>
            <ac:spMk id="5" creationId="{86E193BD-D5B0-7285-3892-92030F592ECC}"/>
          </ac:spMkLst>
        </pc:spChg>
      </pc:sldChg>
      <pc:sldChg chg="modSp mod ord">
        <pc:chgData name="Henk BOSTYN" userId="5f9dfa39-534c-4787-9dcb-e6cb1cfb5b72" providerId="ADAL" clId="{D6695A15-1531-4DC5-B561-8A825D5FD908}" dt="2025-09-22T08:29:19.477" v="105"/>
        <pc:sldMkLst>
          <pc:docMk/>
          <pc:sldMk cId="373768596" sldId="1705"/>
        </pc:sldMkLst>
        <pc:spChg chg="mod">
          <ac:chgData name="Henk BOSTYN" userId="5f9dfa39-534c-4787-9dcb-e6cb1cfb5b72" providerId="ADAL" clId="{D6695A15-1531-4DC5-B561-8A825D5FD908}" dt="2025-09-22T08:24:07.659" v="40" actId="403"/>
          <ac:spMkLst>
            <pc:docMk/>
            <pc:sldMk cId="373768596" sldId="1705"/>
            <ac:spMk id="2" creationId="{34EA584B-172B-2EBC-0235-50C75BE3FAD0}"/>
          </ac:spMkLst>
        </pc:spChg>
      </pc:sldChg>
      <pc:sldChg chg="modSp mod">
        <pc:chgData name="Henk BOSTYN" userId="5f9dfa39-534c-4787-9dcb-e6cb1cfb5b72" providerId="ADAL" clId="{D6695A15-1531-4DC5-B561-8A825D5FD908}" dt="2025-09-22T08:05:34.038" v="34" actId="20577"/>
        <pc:sldMkLst>
          <pc:docMk/>
          <pc:sldMk cId="206095186" sldId="1706"/>
        </pc:sldMkLst>
        <pc:spChg chg="mod">
          <ac:chgData name="Henk BOSTYN" userId="5f9dfa39-534c-4787-9dcb-e6cb1cfb5b72" providerId="ADAL" clId="{D6695A15-1531-4DC5-B561-8A825D5FD908}" dt="2025-09-22T08:05:34.038" v="34" actId="20577"/>
          <ac:spMkLst>
            <pc:docMk/>
            <pc:sldMk cId="206095186" sldId="1706"/>
            <ac:spMk id="6" creationId="{BCBFB320-D2F9-E157-C879-FA0696756BF7}"/>
          </ac:spMkLst>
        </pc:spChg>
      </pc:sldChg>
      <pc:sldChg chg="addSp modSp mod">
        <pc:chgData name="Henk BOSTYN" userId="5f9dfa39-534c-4787-9dcb-e6cb1cfb5b72" providerId="ADAL" clId="{D6695A15-1531-4DC5-B561-8A825D5FD908}" dt="2025-09-22T08:54:39.982" v="1087" actId="20577"/>
        <pc:sldMkLst>
          <pc:docMk/>
          <pc:sldMk cId="1248541443" sldId="1707"/>
        </pc:sldMkLst>
        <pc:spChg chg="mod">
          <ac:chgData name="Henk BOSTYN" userId="5f9dfa39-534c-4787-9dcb-e6cb1cfb5b72" providerId="ADAL" clId="{D6695A15-1531-4DC5-B561-8A825D5FD908}" dt="2025-09-22T08:54:39.982" v="1087" actId="20577"/>
          <ac:spMkLst>
            <pc:docMk/>
            <pc:sldMk cId="1248541443" sldId="1707"/>
            <ac:spMk id="2" creationId="{0C44DB69-D055-E944-9BD7-5C66C37AF887}"/>
          </ac:spMkLst>
        </pc:spChg>
        <pc:spChg chg="add">
          <ac:chgData name="Henk BOSTYN" userId="5f9dfa39-534c-4787-9dcb-e6cb1cfb5b72" providerId="ADAL" clId="{D6695A15-1531-4DC5-B561-8A825D5FD908}" dt="2025-09-22T08:52:42" v="794"/>
          <ac:spMkLst>
            <pc:docMk/>
            <pc:sldMk cId="1248541443" sldId="1707"/>
            <ac:spMk id="6" creationId="{05D5D0EB-9298-B504-3F66-44DC983822A3}"/>
          </ac:spMkLst>
        </pc:spChg>
        <pc:spChg chg="add">
          <ac:chgData name="Henk BOSTYN" userId="5f9dfa39-534c-4787-9dcb-e6cb1cfb5b72" providerId="ADAL" clId="{D6695A15-1531-4DC5-B561-8A825D5FD908}" dt="2025-09-22T08:52:47.107" v="796"/>
          <ac:spMkLst>
            <pc:docMk/>
            <pc:sldMk cId="1248541443" sldId="1707"/>
            <ac:spMk id="8" creationId="{77ADFCF6-E19F-0C74-BB20-24B0B68D6026}"/>
          </ac:spMkLst>
        </pc:spChg>
        <pc:spChg chg="add">
          <ac:chgData name="Henk BOSTYN" userId="5f9dfa39-534c-4787-9dcb-e6cb1cfb5b72" providerId="ADAL" clId="{D6695A15-1531-4DC5-B561-8A825D5FD908}" dt="2025-09-22T08:53:01.782" v="801"/>
          <ac:spMkLst>
            <pc:docMk/>
            <pc:sldMk cId="1248541443" sldId="1707"/>
            <ac:spMk id="10" creationId="{6A6D49E5-9489-E2A7-8B18-86F047FEA24C}"/>
          </ac:spMkLst>
        </pc:spChg>
        <pc:spChg chg="add">
          <ac:chgData name="Henk BOSTYN" userId="5f9dfa39-534c-4787-9dcb-e6cb1cfb5b72" providerId="ADAL" clId="{D6695A15-1531-4DC5-B561-8A825D5FD908}" dt="2025-09-22T08:53:19.521" v="803"/>
          <ac:spMkLst>
            <pc:docMk/>
            <pc:sldMk cId="1248541443" sldId="1707"/>
            <ac:spMk id="12" creationId="{3408C2B7-6A01-8250-E0DA-D314DE46E166}"/>
          </ac:spMkLst>
        </pc:spChg>
        <pc:picChg chg="mod">
          <ac:chgData name="Henk BOSTYN" userId="5f9dfa39-534c-4787-9dcb-e6cb1cfb5b72" providerId="ADAL" clId="{D6695A15-1531-4DC5-B561-8A825D5FD908}" dt="2025-09-22T08:52:04.654" v="790" actId="1076"/>
          <ac:picMkLst>
            <pc:docMk/>
            <pc:sldMk cId="1248541443" sldId="1707"/>
            <ac:picMk id="7" creationId="{50F19B80-73AE-C7C5-01C5-4B4DA390452E}"/>
          </ac:picMkLst>
        </pc:picChg>
        <pc:picChg chg="mod">
          <ac:chgData name="Henk BOSTYN" userId="5f9dfa39-534c-4787-9dcb-e6cb1cfb5b72" providerId="ADAL" clId="{D6695A15-1531-4DC5-B561-8A825D5FD908}" dt="2025-09-22T08:52:01.102" v="788" actId="1076"/>
          <ac:picMkLst>
            <pc:docMk/>
            <pc:sldMk cId="1248541443" sldId="1707"/>
            <ac:picMk id="9" creationId="{4E3F1D58-00C4-AC93-B29B-42342307838B}"/>
          </ac:picMkLst>
        </pc:picChg>
        <pc:picChg chg="mod">
          <ac:chgData name="Henk BOSTYN" userId="5f9dfa39-534c-4787-9dcb-e6cb1cfb5b72" providerId="ADAL" clId="{D6695A15-1531-4DC5-B561-8A825D5FD908}" dt="2025-09-22T08:52:02.600" v="789" actId="1076"/>
          <ac:picMkLst>
            <pc:docMk/>
            <pc:sldMk cId="1248541443" sldId="1707"/>
            <ac:picMk id="11" creationId="{F80A71FE-ECF1-9BFE-0B52-0F3D3F6453D6}"/>
          </ac:picMkLst>
        </pc:picChg>
      </pc:sldChg>
      <pc:sldChg chg="modSp mod">
        <pc:chgData name="Henk BOSTYN" userId="5f9dfa39-534c-4787-9dcb-e6cb1cfb5b72" providerId="ADAL" clId="{D6695A15-1531-4DC5-B561-8A825D5FD908}" dt="2025-09-22T09:19:51.970" v="1360" actId="6549"/>
        <pc:sldMkLst>
          <pc:docMk/>
          <pc:sldMk cId="535120773" sldId="1708"/>
        </pc:sldMkLst>
        <pc:spChg chg="mod">
          <ac:chgData name="Henk BOSTYN" userId="5f9dfa39-534c-4787-9dcb-e6cb1cfb5b72" providerId="ADAL" clId="{D6695A15-1531-4DC5-B561-8A825D5FD908}" dt="2025-09-22T09:19:51.970" v="1360" actId="6549"/>
          <ac:spMkLst>
            <pc:docMk/>
            <pc:sldMk cId="535120773" sldId="1708"/>
            <ac:spMk id="2" creationId="{95AE93ED-C972-9A69-8EB9-284318989157}"/>
          </ac:spMkLst>
        </pc:spChg>
        <pc:spChg chg="mod">
          <ac:chgData name="Henk BOSTYN" userId="5f9dfa39-534c-4787-9dcb-e6cb1cfb5b72" providerId="ADAL" clId="{D6695A15-1531-4DC5-B561-8A825D5FD908}" dt="2025-09-22T09:09:44.898" v="1190" actId="6549"/>
          <ac:spMkLst>
            <pc:docMk/>
            <pc:sldMk cId="535120773" sldId="1708"/>
            <ac:spMk id="3" creationId="{03CFF7BB-D42C-B876-5EAE-630E8EF77D0D}"/>
          </ac:spMkLst>
        </pc:spChg>
      </pc:sldChg>
      <pc:sldChg chg="addSp delSp modSp mod">
        <pc:chgData name="Henk BOSTYN" userId="5f9dfa39-534c-4787-9dcb-e6cb1cfb5b72" providerId="ADAL" clId="{D6695A15-1531-4DC5-B561-8A825D5FD908}" dt="2025-09-22T09:24:58.304" v="1387" actId="1076"/>
        <pc:sldMkLst>
          <pc:docMk/>
          <pc:sldMk cId="903177092" sldId="1709"/>
        </pc:sldMkLst>
        <pc:spChg chg="mod">
          <ac:chgData name="Henk BOSTYN" userId="5f9dfa39-534c-4787-9dcb-e6cb1cfb5b72" providerId="ADAL" clId="{D6695A15-1531-4DC5-B561-8A825D5FD908}" dt="2025-09-22T09:19:24.646" v="1354" actId="6549"/>
          <ac:spMkLst>
            <pc:docMk/>
            <pc:sldMk cId="903177092" sldId="1709"/>
            <ac:spMk id="2" creationId="{CC0811AB-4126-A547-9BBB-8E1FEBC48120}"/>
          </ac:spMkLst>
        </pc:spChg>
        <pc:spChg chg="del">
          <ac:chgData name="Henk BOSTYN" userId="5f9dfa39-534c-4787-9dcb-e6cb1cfb5b72" providerId="ADAL" clId="{D6695A15-1531-4DC5-B561-8A825D5FD908}" dt="2025-09-22T09:15:53.010" v="1196" actId="478"/>
          <ac:spMkLst>
            <pc:docMk/>
            <pc:sldMk cId="903177092" sldId="1709"/>
            <ac:spMk id="6" creationId="{D841E19C-F9F6-FDB2-B109-37248B4C4DB9}"/>
          </ac:spMkLst>
        </pc:spChg>
        <pc:spChg chg="del">
          <ac:chgData name="Henk BOSTYN" userId="5f9dfa39-534c-4787-9dcb-e6cb1cfb5b72" providerId="ADAL" clId="{D6695A15-1531-4DC5-B561-8A825D5FD908}" dt="2025-09-22T09:15:49.892" v="1193" actId="478"/>
          <ac:spMkLst>
            <pc:docMk/>
            <pc:sldMk cId="903177092" sldId="1709"/>
            <ac:spMk id="7" creationId="{D853A08B-9367-DAEE-2DD9-A2F0C9FDE0D3}"/>
          </ac:spMkLst>
        </pc:spChg>
        <pc:spChg chg="del mod">
          <ac:chgData name="Henk BOSTYN" userId="5f9dfa39-534c-4787-9dcb-e6cb1cfb5b72" providerId="ADAL" clId="{D6695A15-1531-4DC5-B561-8A825D5FD908}" dt="2025-09-22T09:15:52.111" v="1195" actId="478"/>
          <ac:spMkLst>
            <pc:docMk/>
            <pc:sldMk cId="903177092" sldId="1709"/>
            <ac:spMk id="8" creationId="{B362A44C-5F70-0F1B-7158-A42BBD1D6B6D}"/>
          </ac:spMkLst>
        </pc:spChg>
        <pc:picChg chg="add mod">
          <ac:chgData name="Henk BOSTYN" userId="5f9dfa39-534c-4787-9dcb-e6cb1cfb5b72" providerId="ADAL" clId="{D6695A15-1531-4DC5-B561-8A825D5FD908}" dt="2025-09-22T09:24:58.304" v="1387" actId="1076"/>
          <ac:picMkLst>
            <pc:docMk/>
            <pc:sldMk cId="903177092" sldId="1709"/>
            <ac:picMk id="10" creationId="{BAC14C73-1C14-E6C7-AE2C-5F5E975DDF52}"/>
          </ac:picMkLst>
        </pc:picChg>
      </pc:sldChg>
      <pc:sldChg chg="modSp mod ord">
        <pc:chgData name="Henk BOSTYN" userId="5f9dfa39-534c-4787-9dcb-e6cb1cfb5b72" providerId="ADAL" clId="{D6695A15-1531-4DC5-B561-8A825D5FD908}" dt="2025-09-22T09:20:07.611" v="1381" actId="6549"/>
        <pc:sldMkLst>
          <pc:docMk/>
          <pc:sldMk cId="593832273" sldId="1710"/>
        </pc:sldMkLst>
        <pc:spChg chg="mod">
          <ac:chgData name="Henk BOSTYN" userId="5f9dfa39-534c-4787-9dcb-e6cb1cfb5b72" providerId="ADAL" clId="{D6695A15-1531-4DC5-B561-8A825D5FD908}" dt="2025-09-22T09:20:07.611" v="1381" actId="6549"/>
          <ac:spMkLst>
            <pc:docMk/>
            <pc:sldMk cId="593832273" sldId="1710"/>
            <ac:spMk id="2" creationId="{3D8B1926-8D78-8452-EFDD-192031A2EAF7}"/>
          </ac:spMkLst>
        </pc:spChg>
        <pc:spChg chg="mod">
          <ac:chgData name="Henk BOSTYN" userId="5f9dfa39-534c-4787-9dcb-e6cb1cfb5b72" providerId="ADAL" clId="{D6695A15-1531-4DC5-B561-8A825D5FD908}" dt="2025-09-22T08:59:22.342" v="1139" actId="6549"/>
          <ac:spMkLst>
            <pc:docMk/>
            <pc:sldMk cId="593832273" sldId="1710"/>
            <ac:spMk id="3" creationId="{A50D8A11-1D79-9EF1-4BDC-AF91E66C0F22}"/>
          </ac:spMkLst>
        </pc:spChg>
      </pc:sldChg>
      <pc:sldChg chg="modSp mod">
        <pc:chgData name="Henk BOSTYN" userId="5f9dfa39-534c-4787-9dcb-e6cb1cfb5b72" providerId="ADAL" clId="{D6695A15-1531-4DC5-B561-8A825D5FD908}" dt="2025-09-22T09:34:24.984" v="1465" actId="20577"/>
        <pc:sldMkLst>
          <pc:docMk/>
          <pc:sldMk cId="3413733251" sldId="1711"/>
        </pc:sldMkLst>
        <pc:spChg chg="mod">
          <ac:chgData name="Henk BOSTYN" userId="5f9dfa39-534c-4787-9dcb-e6cb1cfb5b72" providerId="ADAL" clId="{D6695A15-1531-4DC5-B561-8A825D5FD908}" dt="2025-09-22T09:34:24.984" v="1465" actId="20577"/>
          <ac:spMkLst>
            <pc:docMk/>
            <pc:sldMk cId="3413733251" sldId="1711"/>
            <ac:spMk id="2" creationId="{A9D9031C-3DF8-3589-5E73-961B7BF6C53B}"/>
          </ac:spMkLst>
        </pc:spChg>
        <pc:spChg chg="mod">
          <ac:chgData name="Henk BOSTYN" userId="5f9dfa39-534c-4787-9dcb-e6cb1cfb5b72" providerId="ADAL" clId="{D6695A15-1531-4DC5-B561-8A825D5FD908}" dt="2025-09-22T09:33:36.682" v="1396" actId="1076"/>
          <ac:spMkLst>
            <pc:docMk/>
            <pc:sldMk cId="3413733251" sldId="1711"/>
            <ac:spMk id="6" creationId="{82C3E11E-6EC2-16C1-58B3-B49E5C031D59}"/>
          </ac:spMkLst>
        </pc:spChg>
        <pc:spChg chg="mod">
          <ac:chgData name="Henk BOSTYN" userId="5f9dfa39-534c-4787-9dcb-e6cb1cfb5b72" providerId="ADAL" clId="{D6695A15-1531-4DC5-B561-8A825D5FD908}" dt="2025-09-22T09:33:32.871" v="1393" actId="1076"/>
          <ac:spMkLst>
            <pc:docMk/>
            <pc:sldMk cId="3413733251" sldId="1711"/>
            <ac:spMk id="7" creationId="{9C90EDEE-9E12-ABB3-85F4-BB477E2C9FB6}"/>
          </ac:spMkLst>
        </pc:spChg>
      </pc:sldChg>
      <pc:sldChg chg="modSp mod">
        <pc:chgData name="Henk BOSTYN" userId="5f9dfa39-534c-4787-9dcb-e6cb1cfb5b72" providerId="ADAL" clId="{D6695A15-1531-4DC5-B561-8A825D5FD908}" dt="2025-09-22T09:40:24.414" v="1487" actId="20577"/>
        <pc:sldMkLst>
          <pc:docMk/>
          <pc:sldMk cId="1951615466" sldId="1712"/>
        </pc:sldMkLst>
        <pc:spChg chg="mod">
          <ac:chgData name="Henk BOSTYN" userId="5f9dfa39-534c-4787-9dcb-e6cb1cfb5b72" providerId="ADAL" clId="{D6695A15-1531-4DC5-B561-8A825D5FD908}" dt="2025-09-22T09:40:24.414" v="1487" actId="20577"/>
          <ac:spMkLst>
            <pc:docMk/>
            <pc:sldMk cId="1951615466" sldId="1712"/>
            <ac:spMk id="2" creationId="{4443A138-4D8D-66D8-8A38-20B0D370F733}"/>
          </ac:spMkLst>
        </pc:spChg>
        <pc:spChg chg="mod">
          <ac:chgData name="Henk BOSTYN" userId="5f9dfa39-534c-4787-9dcb-e6cb1cfb5b72" providerId="ADAL" clId="{D6695A15-1531-4DC5-B561-8A825D5FD908}" dt="2025-09-22T09:29:12.212" v="1392" actId="2711"/>
          <ac:spMkLst>
            <pc:docMk/>
            <pc:sldMk cId="1951615466" sldId="1712"/>
            <ac:spMk id="3" creationId="{52F21E93-08EE-EC93-8BCD-27B4F40A1937}"/>
          </ac:spMkLst>
        </pc:spChg>
      </pc:sldChg>
      <pc:sldChg chg="modSp mod ord">
        <pc:chgData name="Henk BOSTYN" userId="5f9dfa39-534c-4787-9dcb-e6cb1cfb5b72" providerId="ADAL" clId="{D6695A15-1531-4DC5-B561-8A825D5FD908}" dt="2025-09-22T09:41:37.009" v="1609" actId="20577"/>
        <pc:sldMkLst>
          <pc:docMk/>
          <pc:sldMk cId="394157625" sldId="1713"/>
        </pc:sldMkLst>
        <pc:spChg chg="mod">
          <ac:chgData name="Henk BOSTYN" userId="5f9dfa39-534c-4787-9dcb-e6cb1cfb5b72" providerId="ADAL" clId="{D6695A15-1531-4DC5-B561-8A825D5FD908}" dt="2025-09-22T09:41:37.009" v="1609" actId="20577"/>
          <ac:spMkLst>
            <pc:docMk/>
            <pc:sldMk cId="394157625" sldId="1713"/>
            <ac:spMk id="2" creationId="{F32DA958-8D73-81F5-2845-FE1CA4C78A08}"/>
          </ac:spMkLst>
        </pc:spChg>
        <pc:picChg chg="mod">
          <ac:chgData name="Henk BOSTYN" userId="5f9dfa39-534c-4787-9dcb-e6cb1cfb5b72" providerId="ADAL" clId="{D6695A15-1531-4DC5-B561-8A825D5FD908}" dt="2025-09-22T09:40:39.080" v="1489" actId="1076"/>
          <ac:picMkLst>
            <pc:docMk/>
            <pc:sldMk cId="394157625" sldId="1713"/>
            <ac:picMk id="6" creationId="{901F89CC-2352-2797-658C-02EE33202F4C}"/>
          </ac:picMkLst>
        </pc:picChg>
      </pc:sldChg>
      <pc:sldChg chg="ord">
        <pc:chgData name="Henk BOSTYN" userId="5f9dfa39-534c-4787-9dcb-e6cb1cfb5b72" providerId="ADAL" clId="{D6695A15-1531-4DC5-B561-8A825D5FD908}" dt="2025-09-22T09:25:50.963" v="1389"/>
        <pc:sldMkLst>
          <pc:docMk/>
          <pc:sldMk cId="1686880207" sldId="1714"/>
        </pc:sldMkLst>
      </pc:sldChg>
      <pc:sldChg chg="ord">
        <pc:chgData name="Henk BOSTYN" userId="5f9dfa39-534c-4787-9dcb-e6cb1cfb5b72" providerId="ADAL" clId="{D6695A15-1531-4DC5-B561-8A825D5FD908}" dt="2025-09-22T09:25:53.621" v="1391"/>
        <pc:sldMkLst>
          <pc:docMk/>
          <pc:sldMk cId="1741806125" sldId="1715"/>
        </pc:sldMkLst>
      </pc:sldChg>
      <pc:sldChg chg="modSp mod">
        <pc:chgData name="Henk BOSTYN" userId="5f9dfa39-534c-4787-9dcb-e6cb1cfb5b72" providerId="ADAL" clId="{D6695A15-1531-4DC5-B561-8A825D5FD908}" dt="2025-09-22T09:43:38.496" v="1621" actId="21"/>
        <pc:sldMkLst>
          <pc:docMk/>
          <pc:sldMk cId="2904774502" sldId="1716"/>
        </pc:sldMkLst>
        <pc:spChg chg="mod">
          <ac:chgData name="Henk BOSTYN" userId="5f9dfa39-534c-4787-9dcb-e6cb1cfb5b72" providerId="ADAL" clId="{D6695A15-1531-4DC5-B561-8A825D5FD908}" dt="2025-09-22T09:43:38.496" v="1621" actId="21"/>
          <ac:spMkLst>
            <pc:docMk/>
            <pc:sldMk cId="2904774502" sldId="1716"/>
            <ac:spMk id="2" creationId="{5F2C0244-E1B8-94E8-FBAF-AB767B8286F0}"/>
          </ac:spMkLst>
        </pc:spChg>
        <pc:picChg chg="mod">
          <ac:chgData name="Henk BOSTYN" userId="5f9dfa39-534c-4787-9dcb-e6cb1cfb5b72" providerId="ADAL" clId="{D6695A15-1531-4DC5-B561-8A825D5FD908}" dt="2025-09-22T09:42:23.395" v="1617" actId="1076"/>
          <ac:picMkLst>
            <pc:docMk/>
            <pc:sldMk cId="2904774502" sldId="1716"/>
            <ac:picMk id="6" creationId="{07791940-5833-13CA-4A1A-014E885492E2}"/>
          </ac:picMkLst>
        </pc:picChg>
      </pc:sldChg>
      <pc:sldChg chg="addSp delSp modSp mod">
        <pc:chgData name="Henk BOSTYN" userId="5f9dfa39-534c-4787-9dcb-e6cb1cfb5b72" providerId="ADAL" clId="{D6695A15-1531-4DC5-B561-8A825D5FD908}" dt="2025-09-22T09:44:13.948" v="1646" actId="20577"/>
        <pc:sldMkLst>
          <pc:docMk/>
          <pc:sldMk cId="1896410699" sldId="1717"/>
        </pc:sldMkLst>
        <pc:spChg chg="mod">
          <ac:chgData name="Henk BOSTYN" userId="5f9dfa39-534c-4787-9dcb-e6cb1cfb5b72" providerId="ADAL" clId="{D6695A15-1531-4DC5-B561-8A825D5FD908}" dt="2025-09-22T09:43:28.040" v="1619" actId="1076"/>
          <ac:spMkLst>
            <pc:docMk/>
            <pc:sldMk cId="1896410699" sldId="1717"/>
            <ac:spMk id="3" creationId="{064910AB-6014-E3EE-AB6F-1B06AEF44A70}"/>
          </ac:spMkLst>
        </pc:spChg>
        <pc:spChg chg="add del mod">
          <ac:chgData name="Henk BOSTYN" userId="5f9dfa39-534c-4787-9dcb-e6cb1cfb5b72" providerId="ADAL" clId="{D6695A15-1531-4DC5-B561-8A825D5FD908}" dt="2025-09-22T09:43:27.228" v="1618" actId="1076"/>
          <ac:spMkLst>
            <pc:docMk/>
            <pc:sldMk cId="1896410699" sldId="1717"/>
            <ac:spMk id="6" creationId="{C089BAA0-CC1A-5DAA-D895-DA6BB3585780}"/>
          </ac:spMkLst>
        </pc:spChg>
        <pc:spChg chg="add mod">
          <ac:chgData name="Henk BOSTYN" userId="5f9dfa39-534c-4787-9dcb-e6cb1cfb5b72" providerId="ADAL" clId="{D6695A15-1531-4DC5-B561-8A825D5FD908}" dt="2025-09-22T09:44:13.948" v="1646" actId="20577"/>
          <ac:spMkLst>
            <pc:docMk/>
            <pc:sldMk cId="1896410699" sldId="1717"/>
            <ac:spMk id="7" creationId="{6658A858-AFCA-144E-EBFC-31AA71DD154A}"/>
          </ac:spMkLst>
        </pc:spChg>
      </pc:sldChg>
      <pc:sldChg chg="modSp mod">
        <pc:chgData name="Henk BOSTYN" userId="5f9dfa39-534c-4787-9dcb-e6cb1cfb5b72" providerId="ADAL" clId="{D6695A15-1531-4DC5-B561-8A825D5FD908}" dt="2025-09-22T09:45:04.448" v="1649" actId="1076"/>
        <pc:sldMkLst>
          <pc:docMk/>
          <pc:sldMk cId="2850604842" sldId="1718"/>
        </pc:sldMkLst>
        <pc:spChg chg="mod">
          <ac:chgData name="Henk BOSTYN" userId="5f9dfa39-534c-4787-9dcb-e6cb1cfb5b72" providerId="ADAL" clId="{D6695A15-1531-4DC5-B561-8A825D5FD908}" dt="2025-09-22T09:44:34.933" v="1648" actId="12"/>
          <ac:spMkLst>
            <pc:docMk/>
            <pc:sldMk cId="2850604842" sldId="1718"/>
            <ac:spMk id="2" creationId="{9267A446-3E90-861F-DB90-C9F17DBBEA77}"/>
          </ac:spMkLst>
        </pc:spChg>
        <pc:picChg chg="mod">
          <ac:chgData name="Henk BOSTYN" userId="5f9dfa39-534c-4787-9dcb-e6cb1cfb5b72" providerId="ADAL" clId="{D6695A15-1531-4DC5-B561-8A825D5FD908}" dt="2025-09-22T09:45:04.448" v="1649" actId="1076"/>
          <ac:picMkLst>
            <pc:docMk/>
            <pc:sldMk cId="2850604842" sldId="1718"/>
            <ac:picMk id="8" creationId="{028F3730-7AC3-448E-1420-A7F91BAD4955}"/>
          </ac:picMkLst>
        </pc:picChg>
      </pc:sldChg>
      <pc:sldChg chg="modSp mod">
        <pc:chgData name="Henk BOSTYN" userId="5f9dfa39-534c-4787-9dcb-e6cb1cfb5b72" providerId="ADAL" clId="{D6695A15-1531-4DC5-B561-8A825D5FD908}" dt="2025-09-22T09:54:34.557" v="2030" actId="20577"/>
        <pc:sldMkLst>
          <pc:docMk/>
          <pc:sldMk cId="1489989352" sldId="1719"/>
        </pc:sldMkLst>
        <pc:spChg chg="mod">
          <ac:chgData name="Henk BOSTYN" userId="5f9dfa39-534c-4787-9dcb-e6cb1cfb5b72" providerId="ADAL" clId="{D6695A15-1531-4DC5-B561-8A825D5FD908}" dt="2025-09-22T09:54:34.557" v="2030" actId="20577"/>
          <ac:spMkLst>
            <pc:docMk/>
            <pc:sldMk cId="1489989352" sldId="1719"/>
            <ac:spMk id="2" creationId="{9267A446-3E90-861F-DB90-C9F17DBBEA77}"/>
          </ac:spMkLst>
        </pc:spChg>
      </pc:sldChg>
      <pc:sldChg chg="modSp mod">
        <pc:chgData name="Henk BOSTYN" userId="5f9dfa39-534c-4787-9dcb-e6cb1cfb5b72" providerId="ADAL" clId="{D6695A15-1531-4DC5-B561-8A825D5FD908}" dt="2025-09-22T09:48:35.968" v="1987" actId="20577"/>
        <pc:sldMkLst>
          <pc:docMk/>
          <pc:sldMk cId="2559383891" sldId="1720"/>
        </pc:sldMkLst>
        <pc:spChg chg="mod">
          <ac:chgData name="Henk BOSTYN" userId="5f9dfa39-534c-4787-9dcb-e6cb1cfb5b72" providerId="ADAL" clId="{D6695A15-1531-4DC5-B561-8A825D5FD908}" dt="2025-09-22T09:48:35.968" v="1987" actId="20577"/>
          <ac:spMkLst>
            <pc:docMk/>
            <pc:sldMk cId="2559383891" sldId="1720"/>
            <ac:spMk id="2" creationId="{80549F54-24AD-3CC6-F45B-E1FE65963158}"/>
          </ac:spMkLst>
        </pc:spChg>
      </pc:sldChg>
      <pc:sldChg chg="modSp mod">
        <pc:chgData name="Henk BOSTYN" userId="5f9dfa39-534c-4787-9dcb-e6cb1cfb5b72" providerId="ADAL" clId="{D6695A15-1531-4DC5-B561-8A825D5FD908}" dt="2025-09-22T09:48:47.022" v="1989" actId="12"/>
        <pc:sldMkLst>
          <pc:docMk/>
          <pc:sldMk cId="1231945594" sldId="1721"/>
        </pc:sldMkLst>
        <pc:spChg chg="mod">
          <ac:chgData name="Henk BOSTYN" userId="5f9dfa39-534c-4787-9dcb-e6cb1cfb5b72" providerId="ADAL" clId="{D6695A15-1531-4DC5-B561-8A825D5FD908}" dt="2025-09-22T09:48:47.022" v="1989" actId="12"/>
          <ac:spMkLst>
            <pc:docMk/>
            <pc:sldMk cId="1231945594" sldId="1721"/>
            <ac:spMk id="2" creationId="{BF0344A6-FE4D-B424-36AB-9FF7DB504D6D}"/>
          </ac:spMkLst>
        </pc:spChg>
      </pc:sldChg>
      <pc:sldChg chg="modSp mod">
        <pc:chgData name="Henk BOSTYN" userId="5f9dfa39-534c-4787-9dcb-e6cb1cfb5b72" providerId="ADAL" clId="{D6695A15-1531-4DC5-B561-8A825D5FD908}" dt="2025-09-22T09:50:31.792" v="1993" actId="1076"/>
        <pc:sldMkLst>
          <pc:docMk/>
          <pc:sldMk cId="1297537588" sldId="1722"/>
        </pc:sldMkLst>
        <pc:spChg chg="mod">
          <ac:chgData name="Henk BOSTYN" userId="5f9dfa39-534c-4787-9dcb-e6cb1cfb5b72" providerId="ADAL" clId="{D6695A15-1531-4DC5-B561-8A825D5FD908}" dt="2025-09-22T09:50:31.792" v="1993" actId="1076"/>
          <ac:spMkLst>
            <pc:docMk/>
            <pc:sldMk cId="1297537588" sldId="1722"/>
            <ac:spMk id="2" creationId="{D8F304A6-7757-DD76-237A-0F2660765253}"/>
          </ac:spMkLst>
        </pc:spChg>
        <pc:picChg chg="mod">
          <ac:chgData name="Henk BOSTYN" userId="5f9dfa39-534c-4787-9dcb-e6cb1cfb5b72" providerId="ADAL" clId="{D6695A15-1531-4DC5-B561-8A825D5FD908}" dt="2025-09-22T09:50:21.801" v="1992" actId="1076"/>
          <ac:picMkLst>
            <pc:docMk/>
            <pc:sldMk cId="1297537588" sldId="1722"/>
            <ac:picMk id="3078" creationId="{A74E9782-5AE7-6145-19C8-1DBC46EB00CB}"/>
          </ac:picMkLst>
        </pc:picChg>
      </pc:sldChg>
      <pc:sldChg chg="modSp mod">
        <pc:chgData name="Henk BOSTYN" userId="5f9dfa39-534c-4787-9dcb-e6cb1cfb5b72" providerId="ADAL" clId="{D6695A15-1531-4DC5-B561-8A825D5FD908}" dt="2025-09-22T10:58:33.287" v="2094" actId="20577"/>
        <pc:sldMkLst>
          <pc:docMk/>
          <pc:sldMk cId="1953017429" sldId="1723"/>
        </pc:sldMkLst>
        <pc:spChg chg="mod">
          <ac:chgData name="Henk BOSTYN" userId="5f9dfa39-534c-4787-9dcb-e6cb1cfb5b72" providerId="ADAL" clId="{D6695A15-1531-4DC5-B561-8A825D5FD908}" dt="2025-09-22T10:58:33.287" v="2094" actId="20577"/>
          <ac:spMkLst>
            <pc:docMk/>
            <pc:sldMk cId="1953017429" sldId="1723"/>
            <ac:spMk id="2" creationId="{CBFAB75B-3C35-6098-CA28-F9E825C70F4B}"/>
          </ac:spMkLst>
        </pc:spChg>
        <pc:picChg chg="mod">
          <ac:chgData name="Henk BOSTYN" userId="5f9dfa39-534c-4787-9dcb-e6cb1cfb5b72" providerId="ADAL" clId="{D6695A15-1531-4DC5-B561-8A825D5FD908}" dt="2025-09-22T10:58:13.175" v="2048" actId="1076"/>
          <ac:picMkLst>
            <pc:docMk/>
            <pc:sldMk cId="1953017429" sldId="1723"/>
            <ac:picMk id="6" creationId="{6EE167EF-16CB-31F0-49E5-46C970FBEFBB}"/>
          </ac:picMkLst>
        </pc:picChg>
      </pc:sldChg>
      <pc:sldChg chg="modSp mod">
        <pc:chgData name="Henk BOSTYN" userId="5f9dfa39-534c-4787-9dcb-e6cb1cfb5b72" providerId="ADAL" clId="{D6695A15-1531-4DC5-B561-8A825D5FD908}" dt="2025-09-22T11:00:55.409" v="2100"/>
        <pc:sldMkLst>
          <pc:docMk/>
          <pc:sldMk cId="4174642846" sldId="1724"/>
        </pc:sldMkLst>
        <pc:spChg chg="mod">
          <ac:chgData name="Henk BOSTYN" userId="5f9dfa39-534c-4787-9dcb-e6cb1cfb5b72" providerId="ADAL" clId="{D6695A15-1531-4DC5-B561-8A825D5FD908}" dt="2025-09-22T11:00:55.409" v="2100"/>
          <ac:spMkLst>
            <pc:docMk/>
            <pc:sldMk cId="4174642846" sldId="1724"/>
            <ac:spMk id="2" creationId="{6C66DCA3-EF5F-4E4B-93D7-379EF7511F52}"/>
          </ac:spMkLst>
        </pc:spChg>
      </pc:sldChg>
      <pc:sldChg chg="modSp mod">
        <pc:chgData name="Henk BOSTYN" userId="5f9dfa39-534c-4787-9dcb-e6cb1cfb5b72" providerId="ADAL" clId="{D6695A15-1531-4DC5-B561-8A825D5FD908}" dt="2025-09-22T11:02:11.707" v="2102" actId="20577"/>
        <pc:sldMkLst>
          <pc:docMk/>
          <pc:sldMk cId="2080866439" sldId="1726"/>
        </pc:sldMkLst>
        <pc:spChg chg="mod">
          <ac:chgData name="Henk BOSTYN" userId="5f9dfa39-534c-4787-9dcb-e6cb1cfb5b72" providerId="ADAL" clId="{D6695A15-1531-4DC5-B561-8A825D5FD908}" dt="2025-09-22T11:02:11.707" v="2102" actId="20577"/>
          <ac:spMkLst>
            <pc:docMk/>
            <pc:sldMk cId="2080866439" sldId="1726"/>
            <ac:spMk id="2" creationId="{E97C3359-DCFA-1763-BAB7-A7DEB29B9AA9}"/>
          </ac:spMkLst>
        </pc:spChg>
      </pc:sldChg>
      <pc:sldChg chg="modSp mod">
        <pc:chgData name="Henk BOSTYN" userId="5f9dfa39-534c-4787-9dcb-e6cb1cfb5b72" providerId="ADAL" clId="{D6695A15-1531-4DC5-B561-8A825D5FD908}" dt="2025-09-22T11:05:02.776" v="2106" actId="20577"/>
        <pc:sldMkLst>
          <pc:docMk/>
          <pc:sldMk cId="454476199" sldId="1728"/>
        </pc:sldMkLst>
        <pc:spChg chg="mod">
          <ac:chgData name="Henk BOSTYN" userId="5f9dfa39-534c-4787-9dcb-e6cb1cfb5b72" providerId="ADAL" clId="{D6695A15-1531-4DC5-B561-8A825D5FD908}" dt="2025-09-22T11:05:02.776" v="2106" actId="20577"/>
          <ac:spMkLst>
            <pc:docMk/>
            <pc:sldMk cId="454476199" sldId="1728"/>
            <ac:spMk id="2" creationId="{51005386-4124-C8A7-DC76-09D3451270AD}"/>
          </ac:spMkLst>
        </pc:spChg>
      </pc:sldChg>
      <pc:sldChg chg="modSp mod">
        <pc:chgData name="Henk BOSTYN" userId="5f9dfa39-534c-4787-9dcb-e6cb1cfb5b72" providerId="ADAL" clId="{D6695A15-1531-4DC5-B561-8A825D5FD908}" dt="2025-09-22T11:07:47.237" v="2108" actId="12"/>
        <pc:sldMkLst>
          <pc:docMk/>
          <pc:sldMk cId="2994303795" sldId="1731"/>
        </pc:sldMkLst>
        <pc:spChg chg="mod">
          <ac:chgData name="Henk BOSTYN" userId="5f9dfa39-534c-4787-9dcb-e6cb1cfb5b72" providerId="ADAL" clId="{D6695A15-1531-4DC5-B561-8A825D5FD908}" dt="2025-09-22T11:07:47.237" v="2108" actId="12"/>
          <ac:spMkLst>
            <pc:docMk/>
            <pc:sldMk cId="2994303795" sldId="1731"/>
            <ac:spMk id="2" creationId="{3769B1EE-B782-7246-9F3A-00407138168B}"/>
          </ac:spMkLst>
        </pc:spChg>
      </pc:sldChg>
      <pc:sldChg chg="modSp mod">
        <pc:chgData name="Henk BOSTYN" userId="5f9dfa39-534c-4787-9dcb-e6cb1cfb5b72" providerId="ADAL" clId="{D6695A15-1531-4DC5-B561-8A825D5FD908}" dt="2025-09-22T11:08:29.781" v="2113" actId="20577"/>
        <pc:sldMkLst>
          <pc:docMk/>
          <pc:sldMk cId="3601313248" sldId="1732"/>
        </pc:sldMkLst>
        <pc:spChg chg="mod">
          <ac:chgData name="Henk BOSTYN" userId="5f9dfa39-534c-4787-9dcb-e6cb1cfb5b72" providerId="ADAL" clId="{D6695A15-1531-4DC5-B561-8A825D5FD908}" dt="2025-09-22T11:08:29.781" v="2113" actId="20577"/>
          <ac:spMkLst>
            <pc:docMk/>
            <pc:sldMk cId="3601313248" sldId="1732"/>
            <ac:spMk id="2" creationId="{BA8D64B5-78E7-B4FC-8ED2-0B23E90F172D}"/>
          </ac:spMkLst>
        </pc:spChg>
      </pc:sldChg>
      <pc:sldChg chg="modSp mod">
        <pc:chgData name="Henk BOSTYN" userId="5f9dfa39-534c-4787-9dcb-e6cb1cfb5b72" providerId="ADAL" clId="{D6695A15-1531-4DC5-B561-8A825D5FD908}" dt="2025-09-22T11:09:01.570" v="2118" actId="20577"/>
        <pc:sldMkLst>
          <pc:docMk/>
          <pc:sldMk cId="134389809" sldId="1733"/>
        </pc:sldMkLst>
        <pc:spChg chg="mod">
          <ac:chgData name="Henk BOSTYN" userId="5f9dfa39-534c-4787-9dcb-e6cb1cfb5b72" providerId="ADAL" clId="{D6695A15-1531-4DC5-B561-8A825D5FD908}" dt="2025-09-22T11:09:01.570" v="2118" actId="20577"/>
          <ac:spMkLst>
            <pc:docMk/>
            <pc:sldMk cId="134389809" sldId="1733"/>
            <ac:spMk id="2" creationId="{4AD36736-CF01-1922-2205-451FD104740B}"/>
          </ac:spMkLst>
        </pc:spChg>
      </pc:sldChg>
      <pc:sldChg chg="modSp del mod">
        <pc:chgData name="Henk BOSTYN" userId="5f9dfa39-534c-4787-9dcb-e6cb1cfb5b72" providerId="ADAL" clId="{D6695A15-1531-4DC5-B561-8A825D5FD908}" dt="2025-09-22T11:09:43.073" v="2125" actId="47"/>
        <pc:sldMkLst>
          <pc:docMk/>
          <pc:sldMk cId="210750937" sldId="1734"/>
        </pc:sldMkLst>
        <pc:spChg chg="mod">
          <ac:chgData name="Henk BOSTYN" userId="5f9dfa39-534c-4787-9dcb-e6cb1cfb5b72" providerId="ADAL" clId="{D6695A15-1531-4DC5-B561-8A825D5FD908}" dt="2025-09-22T11:09:34.021" v="2124" actId="6549"/>
          <ac:spMkLst>
            <pc:docMk/>
            <pc:sldMk cId="210750937" sldId="1734"/>
            <ac:spMk id="2" creationId="{0C133E75-5709-EE4B-12BC-C348EBBF8611}"/>
          </ac:spMkLst>
        </pc:spChg>
      </pc:sldChg>
      <pc:sldChg chg="modSp mod">
        <pc:chgData name="Henk BOSTYN" userId="5f9dfa39-534c-4787-9dcb-e6cb1cfb5b72" providerId="ADAL" clId="{D6695A15-1531-4DC5-B561-8A825D5FD908}" dt="2025-09-22T11:09:22.583" v="2122" actId="20577"/>
        <pc:sldMkLst>
          <pc:docMk/>
          <pc:sldMk cId="3091179132" sldId="1735"/>
        </pc:sldMkLst>
        <pc:spChg chg="mod">
          <ac:chgData name="Henk BOSTYN" userId="5f9dfa39-534c-4787-9dcb-e6cb1cfb5b72" providerId="ADAL" clId="{D6695A15-1531-4DC5-B561-8A825D5FD908}" dt="2025-09-22T11:09:22.583" v="2122" actId="20577"/>
          <ac:spMkLst>
            <pc:docMk/>
            <pc:sldMk cId="3091179132" sldId="1735"/>
            <ac:spMk id="2" creationId="{17711B13-55B7-AE3C-2A08-A5760D8C5ECF}"/>
          </ac:spMkLst>
        </pc:spChg>
      </pc:sldChg>
      <pc:sldChg chg="delSp mod">
        <pc:chgData name="Henk BOSTYN" userId="5f9dfa39-534c-4787-9dcb-e6cb1cfb5b72" providerId="ADAL" clId="{D6695A15-1531-4DC5-B561-8A825D5FD908}" dt="2025-09-22T08:16:21.720" v="35" actId="478"/>
        <pc:sldMkLst>
          <pc:docMk/>
          <pc:sldMk cId="2706566911" sldId="1736"/>
        </pc:sldMkLst>
        <pc:spChg chg="del">
          <ac:chgData name="Henk BOSTYN" userId="5f9dfa39-534c-4787-9dcb-e6cb1cfb5b72" providerId="ADAL" clId="{D6695A15-1531-4DC5-B561-8A825D5FD908}" dt="2025-09-22T08:16:21.720" v="35" actId="478"/>
          <ac:spMkLst>
            <pc:docMk/>
            <pc:sldMk cId="2706566911" sldId="1736"/>
            <ac:spMk id="2" creationId="{50FA33EF-8B7E-E8D4-DAEA-0694A49A6BE6}"/>
          </ac:spMkLst>
        </pc:spChg>
      </pc:sldChg>
      <pc:sldChg chg="modSp new mod">
        <pc:chgData name="Henk BOSTYN" userId="5f9dfa39-534c-4787-9dcb-e6cb1cfb5b72" providerId="ADAL" clId="{D6695A15-1531-4DC5-B561-8A825D5FD908}" dt="2025-09-22T08:29:33.279" v="106" actId="12"/>
        <pc:sldMkLst>
          <pc:docMk/>
          <pc:sldMk cId="1294984859" sldId="1737"/>
        </pc:sldMkLst>
        <pc:spChg chg="mod">
          <ac:chgData name="Henk BOSTYN" userId="5f9dfa39-534c-4787-9dcb-e6cb1cfb5b72" providerId="ADAL" clId="{D6695A15-1531-4DC5-B561-8A825D5FD908}" dt="2025-09-22T08:29:33.279" v="106" actId="12"/>
          <ac:spMkLst>
            <pc:docMk/>
            <pc:sldMk cId="1294984859" sldId="1737"/>
            <ac:spMk id="2" creationId="{B6552657-FE18-2C53-987D-8CF2E7D49463}"/>
          </ac:spMkLst>
        </pc:spChg>
        <pc:spChg chg="mod">
          <ac:chgData name="Henk BOSTYN" userId="5f9dfa39-534c-4787-9dcb-e6cb1cfb5b72" providerId="ADAL" clId="{D6695A15-1531-4DC5-B561-8A825D5FD908}" dt="2025-09-22T08:26:44.470" v="91" actId="20577"/>
          <ac:spMkLst>
            <pc:docMk/>
            <pc:sldMk cId="1294984859" sldId="1737"/>
            <ac:spMk id="3" creationId="{2B6F3E17-9B70-B905-94E5-3ECBFDBA4AC7}"/>
          </ac:spMkLst>
        </pc:spChg>
      </pc:sldChg>
      <pc:sldChg chg="addSp delSp modSp add mod">
        <pc:chgData name="Henk BOSTYN" userId="5f9dfa39-534c-4787-9dcb-e6cb1cfb5b72" providerId="ADAL" clId="{D6695A15-1531-4DC5-B561-8A825D5FD908}" dt="2025-09-22T08:57:39.417" v="1111" actId="1076"/>
        <pc:sldMkLst>
          <pc:docMk/>
          <pc:sldMk cId="175862831" sldId="1738"/>
        </pc:sldMkLst>
        <pc:spChg chg="mod">
          <ac:chgData name="Henk BOSTYN" userId="5f9dfa39-534c-4787-9dcb-e6cb1cfb5b72" providerId="ADAL" clId="{D6695A15-1531-4DC5-B561-8A825D5FD908}" dt="2025-09-22T08:57:32.600" v="1108" actId="14100"/>
          <ac:spMkLst>
            <pc:docMk/>
            <pc:sldMk cId="175862831" sldId="1738"/>
            <ac:spMk id="2" creationId="{41ED9F4B-6272-DBAE-E9EB-70927A054EC1}"/>
          </ac:spMkLst>
        </pc:spChg>
        <pc:spChg chg="mod">
          <ac:chgData name="Henk BOSTYN" userId="5f9dfa39-534c-4787-9dcb-e6cb1cfb5b72" providerId="ADAL" clId="{D6695A15-1531-4DC5-B561-8A825D5FD908}" dt="2025-09-22T08:46:34.062" v="779" actId="20577"/>
          <ac:spMkLst>
            <pc:docMk/>
            <pc:sldMk cId="175862831" sldId="1738"/>
            <ac:spMk id="3" creationId="{1233F946-FD5C-5A62-000B-DA327ECEC899}"/>
          </ac:spMkLst>
        </pc:spChg>
        <pc:spChg chg="add del mod">
          <ac:chgData name="Henk BOSTYN" userId="5f9dfa39-534c-4787-9dcb-e6cb1cfb5b72" providerId="ADAL" clId="{D6695A15-1531-4DC5-B561-8A825D5FD908}" dt="2025-09-22T08:55:48.430" v="1095"/>
          <ac:spMkLst>
            <pc:docMk/>
            <pc:sldMk cId="175862831" sldId="1738"/>
            <ac:spMk id="6" creationId="{310B8BFB-91EA-64D8-74AF-45BFCCCF1287}"/>
          </ac:spMkLst>
        </pc:spChg>
        <pc:picChg chg="del">
          <ac:chgData name="Henk BOSTYN" userId="5f9dfa39-534c-4787-9dcb-e6cb1cfb5b72" providerId="ADAL" clId="{D6695A15-1531-4DC5-B561-8A825D5FD908}" dt="2025-09-22T08:46:36.295" v="780" actId="478"/>
          <ac:picMkLst>
            <pc:docMk/>
            <pc:sldMk cId="175862831" sldId="1738"/>
            <ac:picMk id="7" creationId="{74FF866E-8440-3EA6-E6D3-B0E648B3691D}"/>
          </ac:picMkLst>
        </pc:picChg>
        <pc:picChg chg="del">
          <ac:chgData name="Henk BOSTYN" userId="5f9dfa39-534c-4787-9dcb-e6cb1cfb5b72" providerId="ADAL" clId="{D6695A15-1531-4DC5-B561-8A825D5FD908}" dt="2025-09-22T08:46:37.693" v="782" actId="478"/>
          <ac:picMkLst>
            <pc:docMk/>
            <pc:sldMk cId="175862831" sldId="1738"/>
            <ac:picMk id="9" creationId="{706601FF-32BD-4164-3760-EA0B8396B4E9}"/>
          </ac:picMkLst>
        </pc:picChg>
        <pc:picChg chg="add mod">
          <ac:chgData name="Henk BOSTYN" userId="5f9dfa39-534c-4787-9dcb-e6cb1cfb5b72" providerId="ADAL" clId="{D6695A15-1531-4DC5-B561-8A825D5FD908}" dt="2025-09-22T08:57:35.443" v="1109" actId="1076"/>
          <ac:picMkLst>
            <pc:docMk/>
            <pc:sldMk cId="175862831" sldId="1738"/>
            <ac:picMk id="10" creationId="{B88608EF-5192-7637-1849-AAE944F610A5}"/>
          </ac:picMkLst>
        </pc:picChg>
        <pc:picChg chg="del">
          <ac:chgData name="Henk BOSTYN" userId="5f9dfa39-534c-4787-9dcb-e6cb1cfb5b72" providerId="ADAL" clId="{D6695A15-1531-4DC5-B561-8A825D5FD908}" dt="2025-09-22T08:46:36.985" v="781" actId="478"/>
          <ac:picMkLst>
            <pc:docMk/>
            <pc:sldMk cId="175862831" sldId="1738"/>
            <ac:picMk id="11" creationId="{DEE7EF79-A2DC-CC85-9D1A-FC95F65D5E5E}"/>
          </ac:picMkLst>
        </pc:picChg>
        <pc:picChg chg="add mod">
          <ac:chgData name="Henk BOSTYN" userId="5f9dfa39-534c-4787-9dcb-e6cb1cfb5b72" providerId="ADAL" clId="{D6695A15-1531-4DC5-B561-8A825D5FD908}" dt="2025-09-22T08:57:39.417" v="1111" actId="1076"/>
          <ac:picMkLst>
            <pc:docMk/>
            <pc:sldMk cId="175862831" sldId="1738"/>
            <ac:picMk id="13" creationId="{A74753E6-D920-69BF-FD75-DD5FCF2BC39C}"/>
          </ac:picMkLst>
        </pc:picChg>
      </pc:sldChg>
    </pc:docChg>
  </pc:docChgLst>
  <pc:docChgLst>
    <pc:chgData name="Bostyn Henk" userId="5f9dfa39-534c-4787-9dcb-e6cb1cfb5b72" providerId="ADAL" clId="{C7946B87-78C9-4511-B677-D63DEF57168E}"/>
    <pc:docChg chg="undo custSel addSld delSld modSld sldOrd">
      <pc:chgData name="Bostyn Henk" userId="5f9dfa39-534c-4787-9dcb-e6cb1cfb5b72" providerId="ADAL" clId="{C7946B87-78C9-4511-B677-D63DEF57168E}" dt="2024-09-18T18:29:11.038" v="572" actId="1076"/>
      <pc:docMkLst>
        <pc:docMk/>
      </pc:docMkLst>
      <pc:sldChg chg="modSp add">
        <pc:chgData name="Bostyn Henk" userId="5f9dfa39-534c-4787-9dcb-e6cb1cfb5b72" providerId="ADAL" clId="{C7946B87-78C9-4511-B677-D63DEF57168E}" dt="2024-09-18T17:12:52.944" v="2"/>
        <pc:sldMkLst>
          <pc:docMk/>
          <pc:sldMk cId="1545487581" sldId="288"/>
        </pc:sldMkLst>
      </pc:sldChg>
      <pc:sldChg chg="del">
        <pc:chgData name="Bostyn Henk" userId="5f9dfa39-534c-4787-9dcb-e6cb1cfb5b72" providerId="ADAL" clId="{C7946B87-78C9-4511-B677-D63DEF57168E}" dt="2024-09-18T17:12:50.707" v="0" actId="47"/>
        <pc:sldMkLst>
          <pc:docMk/>
          <pc:sldMk cId="2715494778" sldId="305"/>
        </pc:sldMkLst>
      </pc:sldChg>
      <pc:sldChg chg="del">
        <pc:chgData name="Bostyn Henk" userId="5f9dfa39-534c-4787-9dcb-e6cb1cfb5b72" providerId="ADAL" clId="{C7946B87-78C9-4511-B677-D63DEF57168E}" dt="2024-09-18T17:12:50.707" v="0" actId="47"/>
        <pc:sldMkLst>
          <pc:docMk/>
          <pc:sldMk cId="2079977045" sldId="307"/>
        </pc:sldMkLst>
      </pc:sldChg>
      <pc:sldChg chg="del">
        <pc:chgData name="Bostyn Henk" userId="5f9dfa39-534c-4787-9dcb-e6cb1cfb5b72" providerId="ADAL" clId="{C7946B87-78C9-4511-B677-D63DEF57168E}" dt="2024-09-18T17:12:50.707" v="0" actId="47"/>
        <pc:sldMkLst>
          <pc:docMk/>
          <pc:sldMk cId="401152264" sldId="308"/>
        </pc:sldMkLst>
      </pc:sldChg>
      <pc:sldChg chg="del">
        <pc:chgData name="Bostyn Henk" userId="5f9dfa39-534c-4787-9dcb-e6cb1cfb5b72" providerId="ADAL" clId="{C7946B87-78C9-4511-B677-D63DEF57168E}" dt="2024-09-18T17:12:50.707" v="0" actId="47"/>
        <pc:sldMkLst>
          <pc:docMk/>
          <pc:sldMk cId="1588187242" sldId="309"/>
        </pc:sldMkLst>
      </pc:sldChg>
      <pc:sldChg chg="del">
        <pc:chgData name="Bostyn Henk" userId="5f9dfa39-534c-4787-9dcb-e6cb1cfb5b72" providerId="ADAL" clId="{C7946B87-78C9-4511-B677-D63DEF57168E}" dt="2024-09-18T17:12:50.707" v="0" actId="47"/>
        <pc:sldMkLst>
          <pc:docMk/>
          <pc:sldMk cId="2178162514" sldId="310"/>
        </pc:sldMkLst>
      </pc:sldChg>
      <pc:sldChg chg="del">
        <pc:chgData name="Bostyn Henk" userId="5f9dfa39-534c-4787-9dcb-e6cb1cfb5b72" providerId="ADAL" clId="{C7946B87-78C9-4511-B677-D63DEF57168E}" dt="2024-09-18T17:12:50.707" v="0" actId="47"/>
        <pc:sldMkLst>
          <pc:docMk/>
          <pc:sldMk cId="4145950538" sldId="311"/>
        </pc:sldMkLst>
      </pc:sldChg>
      <pc:sldChg chg="del">
        <pc:chgData name="Bostyn Henk" userId="5f9dfa39-534c-4787-9dcb-e6cb1cfb5b72" providerId="ADAL" clId="{C7946B87-78C9-4511-B677-D63DEF57168E}" dt="2024-09-18T17:12:50.707" v="0" actId="47"/>
        <pc:sldMkLst>
          <pc:docMk/>
          <pc:sldMk cId="2473683138" sldId="312"/>
        </pc:sldMkLst>
      </pc:sldChg>
      <pc:sldChg chg="del">
        <pc:chgData name="Bostyn Henk" userId="5f9dfa39-534c-4787-9dcb-e6cb1cfb5b72" providerId="ADAL" clId="{C7946B87-78C9-4511-B677-D63DEF57168E}" dt="2024-09-18T17:12:50.707" v="0" actId="47"/>
        <pc:sldMkLst>
          <pc:docMk/>
          <pc:sldMk cId="3454887109" sldId="313"/>
        </pc:sldMkLst>
      </pc:sldChg>
      <pc:sldChg chg="del">
        <pc:chgData name="Bostyn Henk" userId="5f9dfa39-534c-4787-9dcb-e6cb1cfb5b72" providerId="ADAL" clId="{C7946B87-78C9-4511-B677-D63DEF57168E}" dt="2024-09-18T17:12:50.707" v="0" actId="47"/>
        <pc:sldMkLst>
          <pc:docMk/>
          <pc:sldMk cId="1273981219" sldId="314"/>
        </pc:sldMkLst>
      </pc:sldChg>
      <pc:sldChg chg="del">
        <pc:chgData name="Bostyn Henk" userId="5f9dfa39-534c-4787-9dcb-e6cb1cfb5b72" providerId="ADAL" clId="{C7946B87-78C9-4511-B677-D63DEF57168E}" dt="2024-09-18T17:12:50.707" v="0" actId="47"/>
        <pc:sldMkLst>
          <pc:docMk/>
          <pc:sldMk cId="4206385963" sldId="315"/>
        </pc:sldMkLst>
      </pc:sldChg>
      <pc:sldChg chg="del">
        <pc:chgData name="Bostyn Henk" userId="5f9dfa39-534c-4787-9dcb-e6cb1cfb5b72" providerId="ADAL" clId="{C7946B87-78C9-4511-B677-D63DEF57168E}" dt="2024-09-18T17:12:50.707" v="0" actId="47"/>
        <pc:sldMkLst>
          <pc:docMk/>
          <pc:sldMk cId="2166884180" sldId="316"/>
        </pc:sldMkLst>
      </pc:sldChg>
      <pc:sldChg chg="del">
        <pc:chgData name="Bostyn Henk" userId="5f9dfa39-534c-4787-9dcb-e6cb1cfb5b72" providerId="ADAL" clId="{C7946B87-78C9-4511-B677-D63DEF57168E}" dt="2024-09-18T17:12:50.707" v="0" actId="47"/>
        <pc:sldMkLst>
          <pc:docMk/>
          <pc:sldMk cId="901763911" sldId="317"/>
        </pc:sldMkLst>
      </pc:sldChg>
      <pc:sldChg chg="del">
        <pc:chgData name="Bostyn Henk" userId="5f9dfa39-534c-4787-9dcb-e6cb1cfb5b72" providerId="ADAL" clId="{C7946B87-78C9-4511-B677-D63DEF57168E}" dt="2024-09-18T17:12:50.707" v="0" actId="47"/>
        <pc:sldMkLst>
          <pc:docMk/>
          <pc:sldMk cId="2486297698" sldId="318"/>
        </pc:sldMkLst>
      </pc:sldChg>
      <pc:sldChg chg="addSp modSp add del mod modNotes">
        <pc:chgData name="Bostyn Henk" userId="5f9dfa39-534c-4787-9dcb-e6cb1cfb5b72" providerId="ADAL" clId="{C7946B87-78C9-4511-B677-D63DEF57168E}" dt="2024-09-18T18:00:49.884" v="25" actId="2696"/>
        <pc:sldMkLst>
          <pc:docMk/>
          <pc:sldMk cId="1417060697" sldId="1666"/>
        </pc:sldMkLst>
      </pc:sldChg>
      <pc:sldChg chg="modSp add del mod chgLayout modNotes">
        <pc:chgData name="Bostyn Henk" userId="5f9dfa39-534c-4787-9dcb-e6cb1cfb5b72" providerId="ADAL" clId="{C7946B87-78C9-4511-B677-D63DEF57168E}" dt="2024-09-18T17:17:38.038" v="14" actId="47"/>
        <pc:sldMkLst>
          <pc:docMk/>
          <pc:sldMk cId="4272569594" sldId="1667"/>
        </pc:sldMkLst>
      </pc:sldChg>
      <pc:sldChg chg="modSp add modNotes">
        <pc:chgData name="Bostyn Henk" userId="5f9dfa39-534c-4787-9dcb-e6cb1cfb5b72" providerId="ADAL" clId="{C7946B87-78C9-4511-B677-D63DEF57168E}" dt="2024-09-18T17:12:52.944" v="2"/>
        <pc:sldMkLst>
          <pc:docMk/>
          <pc:sldMk cId="1331332160" sldId="1679"/>
        </pc:sldMkLst>
      </pc:sldChg>
      <pc:sldChg chg="modSp add del mod ord modNotes">
        <pc:chgData name="Bostyn Henk" userId="5f9dfa39-534c-4787-9dcb-e6cb1cfb5b72" providerId="ADAL" clId="{C7946B87-78C9-4511-B677-D63DEF57168E}" dt="2024-09-18T18:16:08.534" v="291" actId="47"/>
        <pc:sldMkLst>
          <pc:docMk/>
          <pc:sldMk cId="3009686032" sldId="1680"/>
        </pc:sldMkLst>
      </pc:sldChg>
      <pc:sldChg chg="modSp add ord">
        <pc:chgData name="Bostyn Henk" userId="5f9dfa39-534c-4787-9dcb-e6cb1cfb5b72" providerId="ADAL" clId="{C7946B87-78C9-4511-B677-D63DEF57168E}" dt="2024-09-18T18:15:16.538" v="281"/>
        <pc:sldMkLst>
          <pc:docMk/>
          <pc:sldMk cId="782854463" sldId="1681"/>
        </pc:sldMkLst>
      </pc:sldChg>
      <pc:sldChg chg="modSp add ord">
        <pc:chgData name="Bostyn Henk" userId="5f9dfa39-534c-4787-9dcb-e6cb1cfb5b72" providerId="ADAL" clId="{C7946B87-78C9-4511-B677-D63DEF57168E}" dt="2024-09-18T18:15:19.733" v="283"/>
        <pc:sldMkLst>
          <pc:docMk/>
          <pc:sldMk cId="2391016187" sldId="1682"/>
        </pc:sldMkLst>
      </pc:sldChg>
      <pc:sldChg chg="delSp modSp add setBg delDesignElem">
        <pc:chgData name="Bostyn Henk" userId="5f9dfa39-534c-4787-9dcb-e6cb1cfb5b72" providerId="ADAL" clId="{C7946B87-78C9-4511-B677-D63DEF57168E}" dt="2024-09-18T17:12:52.944" v="2"/>
        <pc:sldMkLst>
          <pc:docMk/>
          <pc:sldMk cId="1760187004" sldId="1683"/>
        </pc:sldMkLst>
      </pc:sldChg>
      <pc:sldChg chg="modSp add">
        <pc:chgData name="Bostyn Henk" userId="5f9dfa39-534c-4787-9dcb-e6cb1cfb5b72" providerId="ADAL" clId="{C7946B87-78C9-4511-B677-D63DEF57168E}" dt="2024-09-18T17:12:52.944" v="2"/>
        <pc:sldMkLst>
          <pc:docMk/>
          <pc:sldMk cId="1408279133" sldId="1684"/>
        </pc:sldMkLst>
      </pc:sldChg>
      <pc:sldChg chg="modSp add">
        <pc:chgData name="Bostyn Henk" userId="5f9dfa39-534c-4787-9dcb-e6cb1cfb5b72" providerId="ADAL" clId="{C7946B87-78C9-4511-B677-D63DEF57168E}" dt="2024-09-18T17:12:52.944" v="2"/>
        <pc:sldMkLst>
          <pc:docMk/>
          <pc:sldMk cId="1001026738" sldId="1685"/>
        </pc:sldMkLst>
      </pc:sldChg>
      <pc:sldChg chg="modSp add">
        <pc:chgData name="Bostyn Henk" userId="5f9dfa39-534c-4787-9dcb-e6cb1cfb5b72" providerId="ADAL" clId="{C7946B87-78C9-4511-B677-D63DEF57168E}" dt="2024-09-18T17:12:52.944" v="2"/>
        <pc:sldMkLst>
          <pc:docMk/>
          <pc:sldMk cId="213156438" sldId="1687"/>
        </pc:sldMkLst>
      </pc:sldChg>
      <pc:sldChg chg="modSp add">
        <pc:chgData name="Bostyn Henk" userId="5f9dfa39-534c-4787-9dcb-e6cb1cfb5b72" providerId="ADAL" clId="{C7946B87-78C9-4511-B677-D63DEF57168E}" dt="2024-09-18T17:12:52.944" v="2"/>
        <pc:sldMkLst>
          <pc:docMk/>
          <pc:sldMk cId="1995644357" sldId="1690"/>
        </pc:sldMkLst>
      </pc:sldChg>
      <pc:sldChg chg="modSp add">
        <pc:chgData name="Bostyn Henk" userId="5f9dfa39-534c-4787-9dcb-e6cb1cfb5b72" providerId="ADAL" clId="{C7946B87-78C9-4511-B677-D63DEF57168E}" dt="2024-09-18T17:12:52.944" v="2"/>
        <pc:sldMkLst>
          <pc:docMk/>
          <pc:sldMk cId="2378581882" sldId="1691"/>
        </pc:sldMkLst>
      </pc:sldChg>
      <pc:sldChg chg="modSp add">
        <pc:chgData name="Bostyn Henk" userId="5f9dfa39-534c-4787-9dcb-e6cb1cfb5b72" providerId="ADAL" clId="{C7946B87-78C9-4511-B677-D63DEF57168E}" dt="2024-09-18T17:12:52.944" v="2"/>
        <pc:sldMkLst>
          <pc:docMk/>
          <pc:sldMk cId="3084850014" sldId="1692"/>
        </pc:sldMkLst>
      </pc:sldChg>
      <pc:sldChg chg="modSp add">
        <pc:chgData name="Bostyn Henk" userId="5f9dfa39-534c-4787-9dcb-e6cb1cfb5b72" providerId="ADAL" clId="{C7946B87-78C9-4511-B677-D63DEF57168E}" dt="2024-09-18T17:12:52.944" v="2"/>
        <pc:sldMkLst>
          <pc:docMk/>
          <pc:sldMk cId="1487456798" sldId="1693"/>
        </pc:sldMkLst>
      </pc:sldChg>
      <pc:sldChg chg="new">
        <pc:chgData name="Bostyn Henk" userId="5f9dfa39-534c-4787-9dcb-e6cb1cfb5b72" providerId="ADAL" clId="{C7946B87-78C9-4511-B677-D63DEF57168E}" dt="2024-09-18T17:15:51.028" v="4" actId="680"/>
        <pc:sldMkLst>
          <pc:docMk/>
          <pc:sldMk cId="4095056314" sldId="1694"/>
        </pc:sldMkLst>
      </pc:sldChg>
      <pc:sldChg chg="new del">
        <pc:chgData name="Bostyn Henk" userId="5f9dfa39-534c-4787-9dcb-e6cb1cfb5b72" providerId="ADAL" clId="{C7946B87-78C9-4511-B677-D63DEF57168E}" dt="2024-09-18T17:16:36.142" v="6" actId="47"/>
        <pc:sldMkLst>
          <pc:docMk/>
          <pc:sldMk cId="51131775" sldId="1695"/>
        </pc:sldMkLst>
      </pc:sldChg>
      <pc:sldChg chg="addSp delSp modSp new mod">
        <pc:chgData name="Bostyn Henk" userId="5f9dfa39-534c-4787-9dcb-e6cb1cfb5b72" providerId="ADAL" clId="{C7946B87-78C9-4511-B677-D63DEF57168E}" dt="2024-09-18T17:17:32.547" v="13" actId="478"/>
        <pc:sldMkLst>
          <pc:docMk/>
          <pc:sldMk cId="3060769644" sldId="1695"/>
        </pc:sldMkLst>
      </pc:sldChg>
      <pc:sldChg chg="addSp modSp new mod">
        <pc:chgData name="Bostyn Henk" userId="5f9dfa39-534c-4787-9dcb-e6cb1cfb5b72" providerId="ADAL" clId="{C7946B87-78C9-4511-B677-D63DEF57168E}" dt="2024-09-18T18:00:39.302" v="24"/>
        <pc:sldMkLst>
          <pc:docMk/>
          <pc:sldMk cId="1620334715" sldId="1696"/>
        </pc:sldMkLst>
      </pc:sldChg>
      <pc:sldChg chg="modSp new mod">
        <pc:chgData name="Bostyn Henk" userId="5f9dfa39-534c-4787-9dcb-e6cb1cfb5b72" providerId="ADAL" clId="{C7946B87-78C9-4511-B677-D63DEF57168E}" dt="2024-09-18T18:11:40.383" v="277" actId="20577"/>
        <pc:sldMkLst>
          <pc:docMk/>
          <pc:sldMk cId="4108926423" sldId="1697"/>
        </pc:sldMkLst>
      </pc:sldChg>
      <pc:sldChg chg="addSp modSp new mod">
        <pc:chgData name="Bostyn Henk" userId="5f9dfa39-534c-4787-9dcb-e6cb1cfb5b72" providerId="ADAL" clId="{C7946B87-78C9-4511-B677-D63DEF57168E}" dt="2024-09-18T18:16:05.049" v="290" actId="14100"/>
        <pc:sldMkLst>
          <pc:docMk/>
          <pc:sldMk cId="105124894" sldId="1698"/>
        </pc:sldMkLst>
      </pc:sldChg>
      <pc:sldChg chg="modSp new mod ord">
        <pc:chgData name="Bostyn Henk" userId="5f9dfa39-534c-4787-9dcb-e6cb1cfb5b72" providerId="ADAL" clId="{C7946B87-78C9-4511-B677-D63DEF57168E}" dt="2024-09-18T18:18:28.619" v="342"/>
        <pc:sldMkLst>
          <pc:docMk/>
          <pc:sldMk cId="1680071846" sldId="1699"/>
        </pc:sldMkLst>
      </pc:sldChg>
      <pc:sldChg chg="modSp new mod">
        <pc:chgData name="Bostyn Henk" userId="5f9dfa39-534c-4787-9dcb-e6cb1cfb5b72" providerId="ADAL" clId="{C7946B87-78C9-4511-B677-D63DEF57168E}" dt="2024-09-18T18:19:13.574" v="374" actId="5793"/>
        <pc:sldMkLst>
          <pc:docMk/>
          <pc:sldMk cId="3595993347" sldId="1700"/>
        </pc:sldMkLst>
      </pc:sldChg>
      <pc:sldChg chg="addSp modSp new mod ord">
        <pc:chgData name="Bostyn Henk" userId="5f9dfa39-534c-4787-9dcb-e6cb1cfb5b72" providerId="ADAL" clId="{C7946B87-78C9-4511-B677-D63DEF57168E}" dt="2024-09-18T18:21:12.173" v="401" actId="1076"/>
        <pc:sldMkLst>
          <pc:docMk/>
          <pc:sldMk cId="3527841022" sldId="1701"/>
        </pc:sldMkLst>
      </pc:sldChg>
      <pc:sldChg chg="modSp new mod">
        <pc:chgData name="Bostyn Henk" userId="5f9dfa39-534c-4787-9dcb-e6cb1cfb5b72" providerId="ADAL" clId="{C7946B87-78C9-4511-B677-D63DEF57168E}" dt="2024-09-18T18:25:44.226" v="450" actId="403"/>
        <pc:sldMkLst>
          <pc:docMk/>
          <pc:sldMk cId="976577463" sldId="1702"/>
        </pc:sldMkLst>
      </pc:sldChg>
      <pc:sldChg chg="modSp new mod">
        <pc:chgData name="Bostyn Henk" userId="5f9dfa39-534c-4787-9dcb-e6cb1cfb5b72" providerId="ADAL" clId="{C7946B87-78C9-4511-B677-D63DEF57168E}" dt="2024-09-18T18:26:09.414" v="491" actId="20577"/>
        <pc:sldMkLst>
          <pc:docMk/>
          <pc:sldMk cId="76945270" sldId="1703"/>
        </pc:sldMkLst>
      </pc:sldChg>
      <pc:sldChg chg="modSp new mod ord">
        <pc:chgData name="Bostyn Henk" userId="5f9dfa39-534c-4787-9dcb-e6cb1cfb5b72" providerId="ADAL" clId="{C7946B87-78C9-4511-B677-D63DEF57168E}" dt="2024-09-18T18:26:55.707" v="568" actId="20577"/>
        <pc:sldMkLst>
          <pc:docMk/>
          <pc:sldMk cId="2980624913" sldId="1704"/>
        </pc:sldMkLst>
      </pc:sldChg>
      <pc:sldChg chg="addSp modSp add mod">
        <pc:chgData name="Bostyn Henk" userId="5f9dfa39-534c-4787-9dcb-e6cb1cfb5b72" providerId="ADAL" clId="{C7946B87-78C9-4511-B677-D63DEF57168E}" dt="2024-09-18T18:29:11.038" v="572" actId="1076"/>
        <pc:sldMkLst>
          <pc:docMk/>
          <pc:sldMk cId="373768596" sldId="1705"/>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22/09/2025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22/09/2025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22/09/2025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a:t>16 mA = 100°C   =&gt; 1mA = 100/16 </a:t>
            </a:r>
            <a:r>
              <a:rPr lang="en-US" dirty="0" err="1"/>
              <a:t>graden</a:t>
            </a:r>
            <a:r>
              <a:rPr lang="en-US" dirty="0"/>
              <a:t> </a:t>
            </a:r>
          </a:p>
          <a:p>
            <a:r>
              <a:rPr lang="en-US" dirty="0"/>
              <a:t>7,2mA – 4mA = 3,2mA    =&gt;   3,2 * 100/16  = 20 </a:t>
            </a:r>
            <a:r>
              <a:rPr lang="en-US" dirty="0" err="1"/>
              <a:t>graden</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23</a:t>
            </a:fld>
            <a:endParaRPr lang="nl-BE"/>
          </a:p>
        </p:txBody>
      </p:sp>
    </p:spTree>
    <p:extLst>
      <p:ext uri="{BB962C8B-B14F-4D97-AF65-F5344CB8AC3E}">
        <p14:creationId xmlns:p14="http://schemas.microsoft.com/office/powerpoint/2010/main" val="86456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Maandkost</a:t>
            </a:r>
            <a:r>
              <a:rPr lang="en-US" dirty="0"/>
              <a:t> 0,75 kWh/</a:t>
            </a:r>
            <a:r>
              <a:rPr lang="en-US" dirty="0" err="1"/>
              <a:t>dag</a:t>
            </a:r>
            <a:r>
              <a:rPr lang="en-US" dirty="0"/>
              <a:t> * 30</a:t>
            </a:r>
          </a:p>
          <a:p>
            <a:r>
              <a:rPr lang="en-US" dirty="0"/>
              <a:t>1500*1800 = 2 700 000J </a:t>
            </a:r>
          </a:p>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37</a:t>
            </a:fld>
            <a:endParaRPr lang="nl-BE"/>
          </a:p>
        </p:txBody>
      </p:sp>
    </p:spTree>
    <p:extLst>
      <p:ext uri="{BB962C8B-B14F-4D97-AF65-F5344CB8AC3E}">
        <p14:creationId xmlns:p14="http://schemas.microsoft.com/office/powerpoint/2010/main" val="36634670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gif"/><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BFB320-D2F9-E157-C879-FA0696756BF7}"/>
              </a:ext>
            </a:extLst>
          </p:cNvPr>
          <p:cNvSpPr>
            <a:spLocks noGrp="1"/>
          </p:cNvSpPr>
          <p:nvPr>
            <p:ph type="ctrTitle"/>
          </p:nvPr>
        </p:nvSpPr>
        <p:spPr/>
        <p:txBody>
          <a:bodyPr/>
          <a:lstStyle/>
          <a:p>
            <a:r>
              <a:rPr lang="en-US" dirty="0" err="1"/>
              <a:t>Datacaptatie</a:t>
            </a:r>
            <a:r>
              <a:rPr lang="en-US" dirty="0"/>
              <a:t> &amp; </a:t>
            </a:r>
            <a:r>
              <a:rPr lang="en-US" dirty="0" err="1"/>
              <a:t>visualisatie</a:t>
            </a:r>
            <a:endParaRPr lang="en-US" dirty="0"/>
          </a:p>
        </p:txBody>
      </p:sp>
      <p:sp>
        <p:nvSpPr>
          <p:cNvPr id="7" name="Subtitle 6">
            <a:extLst>
              <a:ext uri="{FF2B5EF4-FFF2-40B4-BE49-F238E27FC236}">
                <a16:creationId xmlns:a16="http://schemas.microsoft.com/office/drawing/2014/main" id="{208376F9-06D3-17E9-2C18-292919A2B78A}"/>
              </a:ext>
            </a:extLst>
          </p:cNvPr>
          <p:cNvSpPr>
            <a:spLocks noGrp="1"/>
          </p:cNvSpPr>
          <p:nvPr>
            <p:ph type="subTitle" idx="1"/>
          </p:nvPr>
        </p:nvSpPr>
        <p:spPr/>
        <p:txBody>
          <a:bodyPr/>
          <a:lstStyle/>
          <a:p>
            <a:r>
              <a:rPr lang="en-US" dirty="0" err="1"/>
              <a:t>Sensoren</a:t>
            </a:r>
            <a:endParaRPr lang="en-US" dirty="0"/>
          </a:p>
        </p:txBody>
      </p:sp>
      <p:sp>
        <p:nvSpPr>
          <p:cNvPr id="4" name="Date Placeholder 3">
            <a:extLst>
              <a:ext uri="{FF2B5EF4-FFF2-40B4-BE49-F238E27FC236}">
                <a16:creationId xmlns:a16="http://schemas.microsoft.com/office/drawing/2014/main" id="{1F38F7F0-7EAA-9847-4001-7EA4F0D9E24E}"/>
              </a:ext>
            </a:extLst>
          </p:cNvPr>
          <p:cNvSpPr>
            <a:spLocks noGrp="1"/>
          </p:cNvSpPr>
          <p:nvPr>
            <p:ph type="dt" sz="half" idx="4294967295"/>
          </p:nvPr>
        </p:nvSpPr>
        <p:spPr>
          <a:xfrm>
            <a:off x="0" y="9305925"/>
            <a:ext cx="4114800" cy="547688"/>
          </a:xfrm>
        </p:spPr>
        <p:txBody>
          <a:bodyPr/>
          <a:lstStyle/>
          <a:p>
            <a:r>
              <a:rPr lang="nl-BE" dirty="0"/>
              <a:t>Pijler Technologie</a:t>
            </a:r>
          </a:p>
        </p:txBody>
      </p:sp>
      <p:sp>
        <p:nvSpPr>
          <p:cNvPr id="5" name="Slide Number Placeholder 4">
            <a:extLst>
              <a:ext uri="{FF2B5EF4-FFF2-40B4-BE49-F238E27FC236}">
                <a16:creationId xmlns:a16="http://schemas.microsoft.com/office/drawing/2014/main" id="{5E470B99-6436-9C5E-E20A-5F2C945248F3}"/>
              </a:ext>
            </a:extLst>
          </p:cNvPr>
          <p:cNvSpPr>
            <a:spLocks noGrp="1"/>
          </p:cNvSpPr>
          <p:nvPr>
            <p:ph type="sldNum" sz="quarter" idx="4294967295"/>
          </p:nvPr>
        </p:nvSpPr>
        <p:spPr>
          <a:xfrm>
            <a:off x="14517688" y="9305925"/>
            <a:ext cx="3770312" cy="547688"/>
          </a:xfrm>
        </p:spPr>
        <p:txBody>
          <a:bodyPr/>
          <a:lstStyle/>
          <a:p>
            <a:fld id="{B7527A74-2D87-4307-9531-5A57D9647EEB}" type="slidenum">
              <a:rPr lang="nl-BE" smtClean="0"/>
              <a:pPr/>
              <a:t>1</a:t>
            </a:fld>
            <a:endParaRPr lang="nl-BE" dirty="0"/>
          </a:p>
        </p:txBody>
      </p:sp>
    </p:spTree>
    <p:extLst>
      <p:ext uri="{BB962C8B-B14F-4D97-AF65-F5344CB8AC3E}">
        <p14:creationId xmlns:p14="http://schemas.microsoft.com/office/powerpoint/2010/main" val="2060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0A3E26-AB46-CB5F-DA05-9ADDA19CA9DE}"/>
              </a:ext>
            </a:extLst>
          </p:cNvPr>
          <p:cNvPicPr>
            <a:picLocks noChangeAspect="1"/>
          </p:cNvPicPr>
          <p:nvPr/>
        </p:nvPicPr>
        <p:blipFill>
          <a:blip r:embed="rId2"/>
          <a:stretch>
            <a:fillRect/>
          </a:stretch>
        </p:blipFill>
        <p:spPr>
          <a:xfrm>
            <a:off x="9411022" y="1967572"/>
            <a:ext cx="8560484" cy="6877457"/>
          </a:xfrm>
          <a:prstGeom prst="rect">
            <a:avLst/>
          </a:prstGeom>
        </p:spPr>
      </p:pic>
      <p:sp>
        <p:nvSpPr>
          <p:cNvPr id="2" name="Text Placeholder 1">
            <a:extLst>
              <a:ext uri="{FF2B5EF4-FFF2-40B4-BE49-F238E27FC236}">
                <a16:creationId xmlns:a16="http://schemas.microsoft.com/office/drawing/2014/main" id="{34EA584B-172B-2EBC-0235-50C75BE3FAD0}"/>
              </a:ext>
            </a:extLst>
          </p:cNvPr>
          <p:cNvSpPr>
            <a:spLocks noGrp="1"/>
          </p:cNvSpPr>
          <p:nvPr>
            <p:ph type="body" sz="quarter" idx="17"/>
          </p:nvPr>
        </p:nvSpPr>
        <p:spPr>
          <a:xfrm>
            <a:off x="484388" y="2038637"/>
            <a:ext cx="10008188" cy="6103800"/>
          </a:xfrm>
        </p:spPr>
        <p:txBody>
          <a:bodyPr/>
          <a:lstStyle/>
          <a:p>
            <a:pPr marL="615968" marR="346054"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Filters zijn gericht op een bepaalde signaalcomponent (bv high-pass, low-pass, anti-</a:t>
            </a:r>
            <a:r>
              <a:rPr lang="nl-BE" sz="2800" spc="-20" dirty="0" err="1">
                <a:solidFill>
                  <a:srgbClr val="333333"/>
                </a:solidFill>
                <a:latin typeface="LM Sans 10"/>
                <a:cs typeface="LM Sans 10"/>
              </a:rPr>
              <a:t>aliasing</a:t>
            </a:r>
            <a:r>
              <a:rPr lang="nl-BE" sz="2800" spc="-20" dirty="0">
                <a:solidFill>
                  <a:srgbClr val="333333"/>
                </a:solidFill>
                <a:latin typeface="LM Sans 10"/>
                <a:cs typeface="LM Sans 10"/>
              </a:rPr>
              <a:t>, </a:t>
            </a:r>
            <a:r>
              <a:rPr lang="mr-IN" sz="2800" spc="-20" dirty="0">
                <a:solidFill>
                  <a:srgbClr val="333333"/>
                </a:solidFill>
                <a:latin typeface="LM Sans 10"/>
                <a:cs typeface="LM Sans 10"/>
              </a:rPr>
              <a:t>…</a:t>
            </a:r>
            <a:r>
              <a:rPr lang="nl-BE" sz="2800" spc="-20" dirty="0">
                <a:solidFill>
                  <a:srgbClr val="333333"/>
                </a:solidFill>
                <a:latin typeface="LM Sans 10"/>
                <a:cs typeface="LM Sans 10"/>
              </a:rPr>
              <a:t>)</a:t>
            </a:r>
          </a:p>
          <a:p>
            <a:pPr marL="1073168" marR="346054" lvl="1"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High-pass: haalt laagfrequente trillingen eruit</a:t>
            </a:r>
          </a:p>
          <a:p>
            <a:pPr marL="1073168" marR="346054" lvl="1"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Low-pass: haalt hoogfrequente trillingen eruit</a:t>
            </a:r>
          </a:p>
          <a:p>
            <a:pPr marL="1073168" marR="346054" lvl="1"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Anti-</a:t>
            </a:r>
            <a:r>
              <a:rPr lang="nl-BE" sz="2800" spc="-20" dirty="0" err="1">
                <a:solidFill>
                  <a:srgbClr val="333333"/>
                </a:solidFill>
                <a:latin typeface="LM Sans 10"/>
                <a:cs typeface="LM Sans 10"/>
              </a:rPr>
              <a:t>aliasing</a:t>
            </a:r>
            <a:r>
              <a:rPr lang="nl-BE" sz="2800" spc="-20" dirty="0">
                <a:solidFill>
                  <a:srgbClr val="333333"/>
                </a:solidFill>
                <a:latin typeface="LM Sans 10"/>
                <a:cs typeface="LM Sans 10"/>
              </a:rPr>
              <a:t>: corrigeert de sample frequentie (</a:t>
            </a:r>
            <a:r>
              <a:rPr lang="nl-BE" sz="2800" spc="-20" dirty="0" err="1">
                <a:solidFill>
                  <a:srgbClr val="333333"/>
                </a:solidFill>
                <a:latin typeface="LM Sans 10"/>
                <a:cs typeface="LM Sans 10"/>
              </a:rPr>
              <a:t>cfr</a:t>
            </a:r>
            <a:r>
              <a:rPr lang="nl-BE" sz="2800" spc="-20" dirty="0">
                <a:solidFill>
                  <a:srgbClr val="333333"/>
                </a:solidFill>
                <a:latin typeface="LM Sans 10"/>
                <a:cs typeface="LM Sans 10"/>
              </a:rPr>
              <a:t> achteruit draaiende wielen bij oudere films)</a:t>
            </a:r>
          </a:p>
          <a:p>
            <a:pPr marL="1073168" marR="346054" lvl="1"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Kennis van het verwachten signaal is nodig om de juiste filtering te kunnen toepassen</a:t>
            </a:r>
          </a:p>
          <a:p>
            <a:pPr marL="1073168" marR="346054" lvl="1" indent="-342900">
              <a:lnSpc>
                <a:spcPct val="102600"/>
              </a:lnSpc>
              <a:spcBef>
                <a:spcPts val="595"/>
              </a:spcBef>
              <a:buClr>
                <a:srgbClr val="4B81AE"/>
              </a:buClr>
              <a:buFont typeface="Arial" panose="020B0604020202020204" pitchFamily="34" charset="0"/>
              <a:buChar char="•"/>
              <a:tabLst>
                <a:tab pos="625415" algn="l"/>
              </a:tabLst>
            </a:pPr>
            <a:r>
              <a:rPr lang="nl-BE" sz="2800" spc="-20" dirty="0">
                <a:solidFill>
                  <a:srgbClr val="333333"/>
                </a:solidFill>
                <a:latin typeface="LM Sans 10"/>
                <a:cs typeface="LM Sans 10"/>
              </a:rPr>
              <a:t>Complexere vormen van filteren kunnen achteraf softwarematig toegepast worden </a:t>
            </a:r>
            <a:endParaRPr lang="nl-BE" sz="2800" spc="-10" dirty="0">
              <a:solidFill>
                <a:srgbClr val="333333"/>
              </a:solidFill>
              <a:latin typeface="LM Sans 10"/>
              <a:cs typeface="LM Sans 10"/>
            </a:endParaRPr>
          </a:p>
          <a:p>
            <a:endParaRPr lang="en-US" dirty="0"/>
          </a:p>
        </p:txBody>
      </p:sp>
      <p:sp>
        <p:nvSpPr>
          <p:cNvPr id="3" name="Title 2">
            <a:extLst>
              <a:ext uri="{FF2B5EF4-FFF2-40B4-BE49-F238E27FC236}">
                <a16:creationId xmlns:a16="http://schemas.microsoft.com/office/drawing/2014/main" id="{35A4AD15-FC99-2308-9C3F-07B3F54139FC}"/>
              </a:ext>
            </a:extLst>
          </p:cNvPr>
          <p:cNvSpPr>
            <a:spLocks noGrp="1"/>
          </p:cNvSpPr>
          <p:nvPr>
            <p:ph type="title"/>
          </p:nvPr>
        </p:nvSpPr>
        <p:spPr/>
        <p:txBody>
          <a:bodyPr/>
          <a:lstStyle/>
          <a:p>
            <a:r>
              <a:rPr lang="en-US" dirty="0" err="1"/>
              <a:t>Signaalconditionering</a:t>
            </a:r>
            <a:r>
              <a:rPr lang="en-US" dirty="0"/>
              <a:t> : filtering</a:t>
            </a:r>
          </a:p>
        </p:txBody>
      </p:sp>
      <p:sp>
        <p:nvSpPr>
          <p:cNvPr id="4" name="Date Placeholder 3">
            <a:extLst>
              <a:ext uri="{FF2B5EF4-FFF2-40B4-BE49-F238E27FC236}">
                <a16:creationId xmlns:a16="http://schemas.microsoft.com/office/drawing/2014/main" id="{145467DB-8CEF-0D0A-B45B-D79F66D09CA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33F1237-706D-83CC-F4BD-7E1474513136}"/>
              </a:ext>
            </a:extLst>
          </p:cNvPr>
          <p:cNvSpPr>
            <a:spLocks noGrp="1"/>
          </p:cNvSpPr>
          <p:nvPr>
            <p:ph type="sldNum" sz="quarter" idx="4"/>
          </p:nvPr>
        </p:nvSpPr>
        <p:spPr/>
        <p:txBody>
          <a:bodyPr/>
          <a:lstStyle/>
          <a:p>
            <a:fld id="{B7527A74-2D87-4307-9531-5A57D9647EEB}" type="slidenum">
              <a:rPr lang="nl-BE" smtClean="0"/>
              <a:pPr/>
              <a:t>10</a:t>
            </a:fld>
            <a:endParaRPr lang="nl-BE" dirty="0"/>
          </a:p>
        </p:txBody>
      </p:sp>
    </p:spTree>
    <p:extLst>
      <p:ext uri="{BB962C8B-B14F-4D97-AF65-F5344CB8AC3E}">
        <p14:creationId xmlns:p14="http://schemas.microsoft.com/office/powerpoint/2010/main" val="373768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EA584B-172B-2EBC-0235-50C75BE3FAD0}"/>
              </a:ext>
            </a:extLst>
          </p:cNvPr>
          <p:cNvSpPr>
            <a:spLocks noGrp="1"/>
          </p:cNvSpPr>
          <p:nvPr>
            <p:ph type="body" sz="quarter" idx="17"/>
          </p:nvPr>
        </p:nvSpPr>
        <p:spPr/>
        <p:txBody>
          <a:bodyPr/>
          <a:lstStyle/>
          <a:p>
            <a:r>
              <a:rPr lang="nl-NL" sz="2800" dirty="0"/>
              <a:t>S/N staat voor </a:t>
            </a:r>
            <a:r>
              <a:rPr lang="nl-NL" sz="2800" b="1" dirty="0" err="1"/>
              <a:t>Signal-to-Noise</a:t>
            </a:r>
            <a:r>
              <a:rPr lang="nl-NL" sz="2800" b="1" dirty="0"/>
              <a:t> Ratio</a:t>
            </a:r>
            <a:r>
              <a:rPr lang="nl-NL" sz="2800" dirty="0"/>
              <a:t> (signaal-ruisverhouding).</a:t>
            </a:r>
            <a:br>
              <a:rPr lang="nl-NL" sz="2800" dirty="0"/>
            </a:br>
            <a:r>
              <a:rPr lang="nl-NL" sz="2800" dirty="0"/>
              <a:t>Dit geeft aan </a:t>
            </a:r>
            <a:r>
              <a:rPr lang="nl-NL" sz="2800" b="1" dirty="0"/>
              <a:t>hoe sterk het gewenste signaal is ten opzichte van de ruis</a:t>
            </a:r>
            <a:r>
              <a:rPr lang="nl-NL" sz="2800" dirty="0"/>
              <a:t>.</a:t>
            </a:r>
          </a:p>
          <a:p>
            <a:pPr marL="457200" indent="-457200">
              <a:buFont typeface="Arial" panose="020B0604020202020204" pitchFamily="34" charset="0"/>
              <a:buChar char="•"/>
            </a:pPr>
            <a:r>
              <a:rPr lang="nl-NL" sz="2800" dirty="0"/>
              <a:t>Een hoge S/N → duidelijk, schoon signaal.</a:t>
            </a:r>
          </a:p>
          <a:p>
            <a:pPr marL="457200" indent="-457200">
              <a:buFont typeface="Arial" panose="020B0604020202020204" pitchFamily="34" charset="0"/>
              <a:buChar char="•"/>
            </a:pPr>
            <a:r>
              <a:rPr lang="nl-NL" sz="2800" dirty="0"/>
              <a:t>Een lage S/N → signaal wordt bijna overschaduwd door ruis.</a:t>
            </a:r>
          </a:p>
          <a:p>
            <a:r>
              <a:rPr lang="nl-NL" sz="2800" dirty="0"/>
              <a:t>Meestal wordt dit uitgedrukt in </a:t>
            </a:r>
            <a:r>
              <a:rPr lang="nl-NL" sz="2800" b="1" dirty="0"/>
              <a:t>decibel (dB)</a:t>
            </a:r>
            <a:r>
              <a:rPr lang="nl-NL" sz="2800" dirty="0"/>
              <a:t>:</a:t>
            </a:r>
            <a:endParaRPr lang="en-US" sz="2800" dirty="0"/>
          </a:p>
          <a:p>
            <a:r>
              <a:rPr lang="en-US" sz="2800" dirty="0" err="1"/>
              <a:t>waarbij</a:t>
            </a:r>
            <a:r>
              <a:rPr lang="en-US" sz="2800" dirty="0"/>
              <a:t> P </a:t>
            </a:r>
            <a:r>
              <a:rPr lang="en-US" sz="2800" dirty="0" err="1"/>
              <a:t>staat</a:t>
            </a:r>
            <a:r>
              <a:rPr lang="en-US" sz="2800" dirty="0"/>
              <a:t> </a:t>
            </a:r>
            <a:r>
              <a:rPr lang="en-US" sz="2800" dirty="0" err="1"/>
              <a:t>voor</a:t>
            </a:r>
            <a:r>
              <a:rPr lang="en-US" sz="2800" dirty="0"/>
              <a:t> </a:t>
            </a:r>
            <a:r>
              <a:rPr lang="en-US" sz="2800" dirty="0" err="1"/>
              <a:t>vermogen</a:t>
            </a:r>
            <a:endParaRPr lang="nl-NL" sz="2800" dirty="0"/>
          </a:p>
        </p:txBody>
      </p:sp>
      <p:sp>
        <p:nvSpPr>
          <p:cNvPr id="3" name="Title 2">
            <a:extLst>
              <a:ext uri="{FF2B5EF4-FFF2-40B4-BE49-F238E27FC236}">
                <a16:creationId xmlns:a16="http://schemas.microsoft.com/office/drawing/2014/main" id="{35A4AD15-FC99-2308-9C3F-07B3F54139FC}"/>
              </a:ext>
            </a:extLst>
          </p:cNvPr>
          <p:cNvSpPr>
            <a:spLocks noGrp="1"/>
          </p:cNvSpPr>
          <p:nvPr>
            <p:ph type="title"/>
          </p:nvPr>
        </p:nvSpPr>
        <p:spPr/>
        <p:txBody>
          <a:bodyPr/>
          <a:lstStyle/>
          <a:p>
            <a:r>
              <a:rPr lang="en-US" dirty="0" err="1"/>
              <a:t>Signaalconditionering</a:t>
            </a:r>
            <a:r>
              <a:rPr lang="en-US" dirty="0"/>
              <a:t> : </a:t>
            </a:r>
            <a:r>
              <a:rPr lang="en-US" dirty="0" err="1"/>
              <a:t>Signaal-ruisverhouding</a:t>
            </a:r>
            <a:r>
              <a:rPr lang="en-US" dirty="0"/>
              <a:t>  S/N</a:t>
            </a:r>
          </a:p>
        </p:txBody>
      </p:sp>
      <p:sp>
        <p:nvSpPr>
          <p:cNvPr id="4" name="Date Placeholder 3">
            <a:extLst>
              <a:ext uri="{FF2B5EF4-FFF2-40B4-BE49-F238E27FC236}">
                <a16:creationId xmlns:a16="http://schemas.microsoft.com/office/drawing/2014/main" id="{145467DB-8CEF-0D0A-B45B-D79F66D09CA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33F1237-706D-83CC-F4BD-7E1474513136}"/>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7" name="Picture 6">
            <a:extLst>
              <a:ext uri="{FF2B5EF4-FFF2-40B4-BE49-F238E27FC236}">
                <a16:creationId xmlns:a16="http://schemas.microsoft.com/office/drawing/2014/main" id="{9F875386-33FB-63F4-A7CF-F7AA06350E00}"/>
              </a:ext>
            </a:extLst>
          </p:cNvPr>
          <p:cNvPicPr>
            <a:picLocks noChangeAspect="1"/>
          </p:cNvPicPr>
          <p:nvPr/>
        </p:nvPicPr>
        <p:blipFill>
          <a:blip r:embed="rId2"/>
          <a:stretch>
            <a:fillRect/>
          </a:stretch>
        </p:blipFill>
        <p:spPr>
          <a:xfrm>
            <a:off x="8235766" y="4281439"/>
            <a:ext cx="5046827" cy="1311097"/>
          </a:xfrm>
          <a:prstGeom prst="rect">
            <a:avLst/>
          </a:prstGeom>
        </p:spPr>
      </p:pic>
      <p:pic>
        <p:nvPicPr>
          <p:cNvPr id="9" name="Picture 8" descr="A graph of orange lines&#10;&#10;AI-generated content may be incorrect.">
            <a:extLst>
              <a:ext uri="{FF2B5EF4-FFF2-40B4-BE49-F238E27FC236}">
                <a16:creationId xmlns:a16="http://schemas.microsoft.com/office/drawing/2014/main" id="{504A917D-ED86-E37F-8FB9-1894C1D0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8613" y="5708867"/>
            <a:ext cx="8941935" cy="4435260"/>
          </a:xfrm>
          <a:prstGeom prst="rect">
            <a:avLst/>
          </a:prstGeom>
        </p:spPr>
      </p:pic>
    </p:spTree>
    <p:extLst>
      <p:ext uri="{BB962C8B-B14F-4D97-AF65-F5344CB8AC3E}">
        <p14:creationId xmlns:p14="http://schemas.microsoft.com/office/powerpoint/2010/main" val="97657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120135-D021-5F8A-4344-15AB74403365}"/>
              </a:ext>
            </a:extLst>
          </p:cNvPr>
          <p:cNvSpPr>
            <a:spLocks noGrp="1"/>
          </p:cNvSpPr>
          <p:nvPr>
            <p:ph type="body" sz="quarter" idx="17"/>
          </p:nvPr>
        </p:nvSpPr>
        <p:spPr>
          <a:xfrm>
            <a:off x="519453" y="2154245"/>
            <a:ext cx="9981875" cy="6103800"/>
          </a:xfrm>
        </p:spPr>
        <p:txBody>
          <a:bodyPr/>
          <a:lstStyle/>
          <a:p>
            <a:pPr marL="615968" marR="346054" indent="-342900">
              <a:lnSpc>
                <a:spcPct val="102600"/>
              </a:lnSpc>
              <a:spcBef>
                <a:spcPts val="595"/>
              </a:spcBef>
              <a:buClr>
                <a:srgbClr val="4B81AE"/>
              </a:buClr>
              <a:buFont typeface="Arial" charset="0"/>
              <a:buChar char="•"/>
              <a:tabLst>
                <a:tab pos="625415" algn="l"/>
              </a:tabLst>
            </a:pPr>
            <a:r>
              <a:rPr lang="nl-BE" sz="2400" spc="-20" dirty="0">
                <a:solidFill>
                  <a:srgbClr val="333333"/>
                </a:solidFill>
                <a:latin typeface="LM Sans 10"/>
                <a:cs typeface="LM Sans 10"/>
              </a:rPr>
              <a:t>Met een </a:t>
            </a:r>
            <a:r>
              <a:rPr lang="nl-BE" sz="2400" spc="-20" dirty="0" err="1">
                <a:solidFill>
                  <a:srgbClr val="333333"/>
                </a:solidFill>
                <a:latin typeface="LM Sans 10"/>
                <a:cs typeface="LM Sans 10"/>
              </a:rPr>
              <a:t>multiplexer</a:t>
            </a:r>
            <a:r>
              <a:rPr lang="nl-BE" sz="2400" spc="-20" dirty="0">
                <a:solidFill>
                  <a:srgbClr val="333333"/>
                </a:solidFill>
                <a:latin typeface="LM Sans 10"/>
                <a:cs typeface="LM Sans 10"/>
              </a:rPr>
              <a:t> kunnen de uitgangssignalen van een aantal verschillende sensoren beurtelings over één transmissiekanaal gestuurd worden. </a:t>
            </a:r>
            <a:endParaRPr lang="nl-BE" sz="2400" dirty="0">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r>
              <a:rPr lang="nl-BE" sz="2400" dirty="0" err="1">
                <a:latin typeface="LM Sans 10"/>
                <a:cs typeface="LM Sans 10"/>
              </a:rPr>
              <a:t>Multiplexing</a:t>
            </a:r>
            <a:r>
              <a:rPr lang="nl-BE" sz="2400" dirty="0">
                <a:latin typeface="LM Sans 10"/>
                <a:cs typeface="LM Sans 10"/>
              </a:rPr>
              <a:t> kan in het analoge domein (voorafgaand aan ADC) of in het digitale domein plaatsvinden.</a:t>
            </a:r>
          </a:p>
          <a:p>
            <a:pPr marL="730268" marR="346054" indent="-457200">
              <a:lnSpc>
                <a:spcPct val="102600"/>
              </a:lnSpc>
              <a:spcBef>
                <a:spcPts val="595"/>
              </a:spcBef>
              <a:buClr>
                <a:srgbClr val="4B81AE"/>
              </a:buClr>
              <a:buFont typeface="Arial" panose="020B0604020202020204" pitchFamily="34" charset="0"/>
              <a:buChar char="•"/>
              <a:tabLst>
                <a:tab pos="625415" algn="l"/>
              </a:tabLst>
            </a:pPr>
            <a:r>
              <a:rPr lang="nl-BE" sz="2400" dirty="0" err="1">
                <a:latin typeface="LM Sans 10"/>
                <a:cs typeface="LM Sans 10"/>
              </a:rPr>
              <a:t>Tijdmultiplexing</a:t>
            </a:r>
            <a:r>
              <a:rPr lang="nl-BE" sz="2400" dirty="0">
                <a:latin typeface="LM Sans 10"/>
                <a:cs typeface="LM Sans 10"/>
              </a:rPr>
              <a:t> (TDM – Time </a:t>
            </a:r>
            <a:r>
              <a:rPr lang="nl-BE" sz="2400" dirty="0" err="1">
                <a:latin typeface="LM Sans 10"/>
                <a:cs typeface="LM Sans 10"/>
              </a:rPr>
              <a:t>division</a:t>
            </a:r>
            <a:r>
              <a:rPr lang="nl-BE" sz="2400" dirty="0">
                <a:latin typeface="LM Sans 10"/>
                <a:cs typeface="LM Sans 10"/>
              </a:rPr>
              <a:t> </a:t>
            </a:r>
            <a:r>
              <a:rPr lang="nl-BE" sz="2400" dirty="0" err="1">
                <a:latin typeface="LM Sans 10"/>
                <a:cs typeface="LM Sans 10"/>
              </a:rPr>
              <a:t>Multiplexing</a:t>
            </a:r>
            <a:r>
              <a:rPr lang="nl-BE" sz="2400" dirty="0">
                <a:latin typeface="LM Sans 10"/>
                <a:cs typeface="LM Sans 10"/>
              </a:rPr>
              <a:t>)</a:t>
            </a:r>
          </a:p>
          <a:p>
            <a:pPr marL="1416068" marR="346054" lvl="1" indent="-457200">
              <a:lnSpc>
                <a:spcPct val="102600"/>
              </a:lnSpc>
              <a:spcBef>
                <a:spcPts val="595"/>
              </a:spcBef>
              <a:buClr>
                <a:srgbClr val="4B81AE"/>
              </a:buClr>
              <a:buFont typeface="Arial" panose="020B0604020202020204" pitchFamily="34" charset="0"/>
              <a:buChar char="•"/>
              <a:tabLst>
                <a:tab pos="625415" algn="l"/>
              </a:tabLst>
            </a:pPr>
            <a:r>
              <a:rPr lang="nl-BE" sz="2400" dirty="0">
                <a:latin typeface="LM Sans 10"/>
                <a:cs typeface="LM Sans 10"/>
              </a:rPr>
              <a:t>Elk signaal krijgt een tijdslot.</a:t>
            </a:r>
          </a:p>
          <a:p>
            <a:pPr marL="1416068" marR="346054" lvl="1" indent="-457200">
              <a:lnSpc>
                <a:spcPct val="102600"/>
              </a:lnSpc>
              <a:spcBef>
                <a:spcPts val="595"/>
              </a:spcBef>
              <a:buClr>
                <a:srgbClr val="4B81AE"/>
              </a:buClr>
              <a:buFont typeface="Arial" panose="020B0604020202020204" pitchFamily="34" charset="0"/>
              <a:buChar char="•"/>
              <a:tabLst>
                <a:tab pos="625415" algn="l"/>
              </a:tabLst>
            </a:pPr>
            <a:r>
              <a:rPr lang="nl-BE" sz="2400" dirty="0">
                <a:latin typeface="LM Sans 10"/>
                <a:cs typeface="LM Sans 10"/>
              </a:rPr>
              <a:t>De signalen worden om de beurt verstuurd.</a:t>
            </a:r>
          </a:p>
          <a:p>
            <a:pPr marL="730268" marR="346054" indent="-457200">
              <a:lnSpc>
                <a:spcPct val="102600"/>
              </a:lnSpc>
              <a:spcBef>
                <a:spcPts val="595"/>
              </a:spcBef>
              <a:buClr>
                <a:srgbClr val="4B81AE"/>
              </a:buClr>
              <a:buFont typeface="Arial" panose="020B0604020202020204" pitchFamily="34" charset="0"/>
              <a:buChar char="•"/>
              <a:tabLst>
                <a:tab pos="625415" algn="l"/>
              </a:tabLst>
            </a:pPr>
            <a:r>
              <a:rPr lang="nl-BE" sz="2400" dirty="0" err="1">
                <a:latin typeface="LM Sans 10"/>
                <a:cs typeface="LM Sans 10"/>
              </a:rPr>
              <a:t>Frequentiemultiplexing</a:t>
            </a:r>
            <a:r>
              <a:rPr lang="nl-BE" sz="2400" dirty="0">
                <a:latin typeface="LM Sans 10"/>
                <a:cs typeface="LM Sans 10"/>
              </a:rPr>
              <a:t> (FDM – </a:t>
            </a:r>
            <a:r>
              <a:rPr lang="nl-BE" sz="2400" dirty="0" err="1">
                <a:latin typeface="LM Sans 10"/>
                <a:cs typeface="LM Sans 10"/>
              </a:rPr>
              <a:t>Frequency</a:t>
            </a:r>
            <a:r>
              <a:rPr lang="nl-BE" sz="2400" dirty="0">
                <a:latin typeface="LM Sans 10"/>
                <a:cs typeface="LM Sans 10"/>
              </a:rPr>
              <a:t> </a:t>
            </a:r>
            <a:r>
              <a:rPr lang="nl-BE" sz="2400" dirty="0" err="1">
                <a:latin typeface="LM Sans 10"/>
                <a:cs typeface="LM Sans 10"/>
              </a:rPr>
              <a:t>Division</a:t>
            </a:r>
            <a:r>
              <a:rPr lang="nl-BE" sz="2400" dirty="0">
                <a:latin typeface="LM Sans 10"/>
                <a:cs typeface="LM Sans 10"/>
              </a:rPr>
              <a:t> </a:t>
            </a:r>
            <a:r>
              <a:rPr lang="nl-BE" sz="2400" dirty="0" err="1">
                <a:latin typeface="LM Sans 10"/>
                <a:cs typeface="LM Sans 10"/>
              </a:rPr>
              <a:t>Multiplexing</a:t>
            </a:r>
            <a:r>
              <a:rPr lang="nl-BE" sz="2400" dirty="0">
                <a:latin typeface="LM Sans 10"/>
                <a:cs typeface="LM Sans 10"/>
              </a:rPr>
              <a:t>)</a:t>
            </a:r>
          </a:p>
          <a:p>
            <a:pPr marL="1416068" marR="346054" lvl="1" indent="-457200">
              <a:lnSpc>
                <a:spcPct val="102600"/>
              </a:lnSpc>
              <a:spcBef>
                <a:spcPts val="595"/>
              </a:spcBef>
              <a:buClr>
                <a:srgbClr val="4B81AE"/>
              </a:buClr>
              <a:buFont typeface="Arial" panose="020B0604020202020204" pitchFamily="34" charset="0"/>
              <a:buChar char="•"/>
              <a:tabLst>
                <a:tab pos="625415" algn="l"/>
              </a:tabLst>
            </a:pPr>
            <a:r>
              <a:rPr lang="nl-BE" sz="2400" dirty="0">
                <a:latin typeface="LM Sans 10"/>
                <a:cs typeface="LM Sans 10"/>
              </a:rPr>
              <a:t>Elk signaal heeft zijn eigen frequentieband.</a:t>
            </a:r>
          </a:p>
          <a:p>
            <a:pPr marL="1416068" marR="346054" lvl="1" indent="-457200">
              <a:lnSpc>
                <a:spcPct val="102600"/>
              </a:lnSpc>
              <a:spcBef>
                <a:spcPts val="595"/>
              </a:spcBef>
              <a:buClr>
                <a:srgbClr val="4B81AE"/>
              </a:buClr>
              <a:buFont typeface="Arial" panose="020B0604020202020204" pitchFamily="34" charset="0"/>
              <a:buChar char="•"/>
              <a:tabLst>
                <a:tab pos="625415" algn="l"/>
              </a:tabLst>
            </a:pPr>
            <a:r>
              <a:rPr lang="nl-BE" sz="2400" dirty="0">
                <a:latin typeface="LM Sans 10"/>
                <a:cs typeface="LM Sans 10"/>
              </a:rPr>
              <a:t>Alle signalen worden op hetzelfde tijdstip verstuurd maar op andere frequenties. </a:t>
            </a:r>
          </a:p>
          <a:p>
            <a:endParaRPr lang="en-US" dirty="0"/>
          </a:p>
        </p:txBody>
      </p:sp>
      <p:sp>
        <p:nvSpPr>
          <p:cNvPr id="3" name="Title 2">
            <a:extLst>
              <a:ext uri="{FF2B5EF4-FFF2-40B4-BE49-F238E27FC236}">
                <a16:creationId xmlns:a16="http://schemas.microsoft.com/office/drawing/2014/main" id="{4AFCAE5F-E154-0E42-A488-184E938523FA}"/>
              </a:ext>
            </a:extLst>
          </p:cNvPr>
          <p:cNvSpPr>
            <a:spLocks noGrp="1"/>
          </p:cNvSpPr>
          <p:nvPr>
            <p:ph type="title"/>
          </p:nvPr>
        </p:nvSpPr>
        <p:spPr/>
        <p:txBody>
          <a:bodyPr/>
          <a:lstStyle/>
          <a:p>
            <a:r>
              <a:rPr lang="en-US" dirty="0" err="1"/>
              <a:t>Signaalconditionering</a:t>
            </a:r>
            <a:r>
              <a:rPr lang="en-US" dirty="0"/>
              <a:t> : multiplexing</a:t>
            </a:r>
          </a:p>
        </p:txBody>
      </p:sp>
      <p:sp>
        <p:nvSpPr>
          <p:cNvPr id="4" name="Date Placeholder 3">
            <a:extLst>
              <a:ext uri="{FF2B5EF4-FFF2-40B4-BE49-F238E27FC236}">
                <a16:creationId xmlns:a16="http://schemas.microsoft.com/office/drawing/2014/main" id="{CB22E2C4-1785-407B-A6F0-B76B3F2B186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AB014D41-3660-6E00-CA89-A333409EB3E6}"/>
              </a:ext>
            </a:extLst>
          </p:cNvPr>
          <p:cNvSpPr>
            <a:spLocks noGrp="1"/>
          </p:cNvSpPr>
          <p:nvPr>
            <p:ph type="sldNum" sz="quarter" idx="4"/>
          </p:nvPr>
        </p:nvSpPr>
        <p:spPr/>
        <p:txBody>
          <a:bodyPr/>
          <a:lstStyle/>
          <a:p>
            <a:fld id="{B7527A74-2D87-4307-9531-5A57D9647EEB}" type="slidenum">
              <a:rPr lang="nl-BE" smtClean="0"/>
              <a:pPr/>
              <a:t>12</a:t>
            </a:fld>
            <a:endParaRPr lang="nl-BE" dirty="0"/>
          </a:p>
        </p:txBody>
      </p:sp>
      <p:pic>
        <p:nvPicPr>
          <p:cNvPr id="6" name="Picture 4" descr="P/WDM vs. IP/OTN: Which One to Choose?Fiber Optic Solutions">
            <a:extLst>
              <a:ext uri="{FF2B5EF4-FFF2-40B4-BE49-F238E27FC236}">
                <a16:creationId xmlns:a16="http://schemas.microsoft.com/office/drawing/2014/main" id="{5E40FA0B-68F5-C33A-F0CD-089A5E496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28" y="1895718"/>
            <a:ext cx="6371285" cy="2826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multicolored line&#10;&#10;AI-generated content may be incorrect.">
            <a:extLst>
              <a:ext uri="{FF2B5EF4-FFF2-40B4-BE49-F238E27FC236}">
                <a16:creationId xmlns:a16="http://schemas.microsoft.com/office/drawing/2014/main" id="{6913E334-C0AC-00A1-F2FE-F0BDFA7AB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8736" y="4845618"/>
            <a:ext cx="8744635" cy="4337398"/>
          </a:xfrm>
          <a:prstGeom prst="rect">
            <a:avLst/>
          </a:prstGeom>
        </p:spPr>
      </p:pic>
    </p:spTree>
    <p:extLst>
      <p:ext uri="{BB962C8B-B14F-4D97-AF65-F5344CB8AC3E}">
        <p14:creationId xmlns:p14="http://schemas.microsoft.com/office/powerpoint/2010/main" val="76945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4DB69-D055-E944-9BD7-5C66C37AF887}"/>
              </a:ext>
            </a:extLst>
          </p:cNvPr>
          <p:cNvSpPr>
            <a:spLocks noGrp="1"/>
          </p:cNvSpPr>
          <p:nvPr>
            <p:ph type="body" sz="quarter" idx="17"/>
          </p:nvPr>
        </p:nvSpPr>
        <p:spPr>
          <a:xfrm>
            <a:off x="406864" y="2071530"/>
            <a:ext cx="12451885" cy="6852034"/>
          </a:xfrm>
        </p:spPr>
        <p:txBody>
          <a:bodyPr/>
          <a:lstStyle/>
          <a:p>
            <a:pPr marL="615968" marR="346054" indent="-342900">
              <a:lnSpc>
                <a:spcPct val="102600"/>
              </a:lnSpc>
              <a:spcBef>
                <a:spcPts val="595"/>
              </a:spcBef>
              <a:buClr>
                <a:srgbClr val="4B81AE"/>
              </a:buClr>
              <a:buFont typeface="Arial" charset="0"/>
              <a:buChar char="•"/>
              <a:tabLst>
                <a:tab pos="625415" algn="l"/>
              </a:tabLst>
            </a:pPr>
            <a:r>
              <a:rPr lang="nl-NL" sz="2800" spc="-20" dirty="0">
                <a:solidFill>
                  <a:srgbClr val="333333"/>
                </a:solidFill>
                <a:latin typeface="LM Sans 10"/>
                <a:cs typeface="LM Sans 10"/>
              </a:rPr>
              <a:t>Digitale verwerking van een analoog signaal vereist bemonstering (sampling) van dat signaal: bepaling van de signaalwaarde op discrete tijdstippen.</a:t>
            </a:r>
            <a:endParaRPr lang="nl-NL" sz="2800" dirty="0">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r>
              <a:rPr lang="nl-NL" sz="2800" dirty="0">
                <a:latin typeface="LM Sans 10"/>
                <a:cs typeface="LM Sans 10"/>
              </a:rPr>
              <a:t>Op de daartussen liggende momenten ontbreekt informatie over de signaalwaarde.</a:t>
            </a:r>
          </a:p>
          <a:p>
            <a:pPr marL="615968" marR="346054" indent="-342900">
              <a:lnSpc>
                <a:spcPct val="102600"/>
              </a:lnSpc>
              <a:spcBef>
                <a:spcPts val="595"/>
              </a:spcBef>
              <a:buClr>
                <a:srgbClr val="4B81AE"/>
              </a:buClr>
              <a:buFont typeface="Arial" charset="0"/>
              <a:buChar char="•"/>
              <a:tabLst>
                <a:tab pos="625415" algn="l"/>
              </a:tabLst>
            </a:pPr>
            <a:r>
              <a:rPr lang="nl-NL" sz="2800" dirty="0">
                <a:latin typeface="LM Sans 10"/>
                <a:cs typeface="LM Sans 10"/>
              </a:rPr>
              <a:t>Dit is minder dramatisch dan het lijkt, mits ‘voldoende’ monsters (samples) per tijdseenheid worden genomen (</a:t>
            </a:r>
            <a:r>
              <a:rPr lang="nl-NL" sz="2800" dirty="0" err="1">
                <a:latin typeface="LM Sans 10"/>
                <a:cs typeface="LM Sans 10"/>
              </a:rPr>
              <a:t>Nyquistcriterium</a:t>
            </a:r>
            <a:r>
              <a:rPr lang="nl-NL" sz="2800" dirty="0">
                <a:latin typeface="LM Sans 10"/>
                <a:cs typeface="LM Sans 10"/>
              </a:rPr>
              <a:t>).</a:t>
            </a:r>
          </a:p>
          <a:p>
            <a:pPr marL="615968" marR="346054" indent="-342900">
              <a:lnSpc>
                <a:spcPct val="102600"/>
              </a:lnSpc>
              <a:spcBef>
                <a:spcPts val="595"/>
              </a:spcBef>
              <a:buClr>
                <a:srgbClr val="4B81AE"/>
              </a:buClr>
              <a:buFont typeface="Arial" charset="0"/>
              <a:buChar char="•"/>
              <a:tabLst>
                <a:tab pos="625415" algn="l"/>
              </a:tabLst>
            </a:pPr>
            <a:r>
              <a:rPr lang="nl-NL" sz="2800" dirty="0">
                <a:latin typeface="LM Sans 10"/>
                <a:cs typeface="LM Sans 10"/>
              </a:rPr>
              <a:t>In principe is de bemonstertijd zeer kort (signaalwaarde op discrete tijdstippen). De verwerking van de bemonsterde waarde kan een langere tijd vergen. In zulke gevallen wordt de bemonsterde waarde enige tijd vastgehouden. Vaak zijn beide functies verenigd in één schakeling (sample </a:t>
            </a:r>
            <a:r>
              <a:rPr lang="nl-NL" sz="2800" dirty="0" err="1">
                <a:latin typeface="LM Sans 10"/>
                <a:cs typeface="LM Sans 10"/>
              </a:rPr>
              <a:t>and</a:t>
            </a:r>
            <a:r>
              <a:rPr lang="nl-NL" sz="2800" dirty="0">
                <a:latin typeface="LM Sans 10"/>
                <a:cs typeface="LM Sans 10"/>
              </a:rPr>
              <a:t> </a:t>
            </a:r>
            <a:r>
              <a:rPr lang="nl-NL" sz="2800" dirty="0" err="1">
                <a:latin typeface="LM Sans 10"/>
                <a:cs typeface="LM Sans 10"/>
              </a:rPr>
              <a:t>hold</a:t>
            </a:r>
            <a:r>
              <a:rPr lang="nl-NL" sz="2800" dirty="0">
                <a:latin typeface="LM Sans 10"/>
                <a:cs typeface="LM Sans 10"/>
              </a:rPr>
              <a:t>).</a:t>
            </a:r>
          </a:p>
          <a:p>
            <a:pPr marL="615968" marR="346054" indent="-342900">
              <a:lnSpc>
                <a:spcPct val="102600"/>
              </a:lnSpc>
              <a:spcBef>
                <a:spcPts val="595"/>
              </a:spcBef>
              <a:buClr>
                <a:srgbClr val="4B81AE"/>
              </a:buClr>
              <a:buFont typeface="Arial" charset="0"/>
              <a:buChar char="•"/>
              <a:tabLst>
                <a:tab pos="625415" algn="l"/>
              </a:tabLst>
            </a:pPr>
            <a:r>
              <a:rPr lang="nl-NL" sz="2800" dirty="0">
                <a:latin typeface="LM Sans 10"/>
                <a:cs typeface="LM Sans 10"/>
              </a:rPr>
              <a:t> Sample-fase : het circuit neemt een steekproef van het ingangssignaal =&gt; een condensator wordt opgeladen tot die spanning.</a:t>
            </a:r>
          </a:p>
          <a:p>
            <a:pPr marL="615968" marR="346054" indent="-342900">
              <a:lnSpc>
                <a:spcPct val="102600"/>
              </a:lnSpc>
              <a:spcBef>
                <a:spcPts val="595"/>
              </a:spcBef>
              <a:buClr>
                <a:srgbClr val="4B81AE"/>
              </a:buClr>
              <a:buFont typeface="Arial" charset="0"/>
              <a:buChar char="•"/>
              <a:tabLst>
                <a:tab pos="625415" algn="l"/>
              </a:tabLst>
            </a:pPr>
            <a:r>
              <a:rPr lang="nl-NL" sz="2800" dirty="0" err="1">
                <a:latin typeface="LM Sans 10"/>
                <a:cs typeface="LM Sans 10"/>
              </a:rPr>
              <a:t>Hold</a:t>
            </a:r>
            <a:r>
              <a:rPr lang="nl-NL" sz="2800" dirty="0">
                <a:latin typeface="LM Sans 10"/>
                <a:cs typeface="LM Sans 10"/>
              </a:rPr>
              <a:t>-fase : de condensator houdt die spanning vast, zodat het signaal constant blijft tot de volgende sample. </a:t>
            </a:r>
          </a:p>
          <a:p>
            <a:endParaRPr lang="en-US" dirty="0"/>
          </a:p>
        </p:txBody>
      </p:sp>
      <p:sp>
        <p:nvSpPr>
          <p:cNvPr id="3" name="Title 2">
            <a:extLst>
              <a:ext uri="{FF2B5EF4-FFF2-40B4-BE49-F238E27FC236}">
                <a16:creationId xmlns:a16="http://schemas.microsoft.com/office/drawing/2014/main" id="{6E03455E-A6B4-14FF-2A11-E3160492CA37}"/>
              </a:ext>
            </a:extLst>
          </p:cNvPr>
          <p:cNvSpPr>
            <a:spLocks noGrp="1"/>
          </p:cNvSpPr>
          <p:nvPr>
            <p:ph type="title"/>
          </p:nvPr>
        </p:nvSpPr>
        <p:spPr/>
        <p:txBody>
          <a:bodyPr/>
          <a:lstStyle/>
          <a:p>
            <a:r>
              <a:rPr lang="en-US" dirty="0" err="1"/>
              <a:t>Signaalconditionering</a:t>
            </a:r>
            <a:r>
              <a:rPr lang="en-US" dirty="0"/>
              <a:t> : sample &amp; hold</a:t>
            </a:r>
          </a:p>
        </p:txBody>
      </p:sp>
      <p:sp>
        <p:nvSpPr>
          <p:cNvPr id="4" name="Date Placeholder 3">
            <a:extLst>
              <a:ext uri="{FF2B5EF4-FFF2-40B4-BE49-F238E27FC236}">
                <a16:creationId xmlns:a16="http://schemas.microsoft.com/office/drawing/2014/main" id="{F021176B-32DF-4AC3-1B98-98B520C3E90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8A9E181-54F1-766F-93A0-F9BC19E4C1CC}"/>
              </a:ext>
            </a:extLst>
          </p:cNvPr>
          <p:cNvSpPr>
            <a:spLocks noGrp="1"/>
          </p:cNvSpPr>
          <p:nvPr>
            <p:ph type="sldNum" sz="quarter" idx="4"/>
          </p:nvPr>
        </p:nvSpPr>
        <p:spPr/>
        <p:txBody>
          <a:bodyPr/>
          <a:lstStyle/>
          <a:p>
            <a:fld id="{B7527A74-2D87-4307-9531-5A57D9647EEB}" type="slidenum">
              <a:rPr lang="nl-BE" smtClean="0"/>
              <a:pPr/>
              <a:t>13</a:t>
            </a:fld>
            <a:endParaRPr lang="nl-BE" dirty="0"/>
          </a:p>
        </p:txBody>
      </p:sp>
      <p:pic>
        <p:nvPicPr>
          <p:cNvPr id="7" name="Picture 6">
            <a:extLst>
              <a:ext uri="{FF2B5EF4-FFF2-40B4-BE49-F238E27FC236}">
                <a16:creationId xmlns:a16="http://schemas.microsoft.com/office/drawing/2014/main" id="{50F19B80-73AE-C7C5-01C5-4B4DA390452E}"/>
              </a:ext>
            </a:extLst>
          </p:cNvPr>
          <p:cNvPicPr>
            <a:picLocks noChangeAspect="1"/>
          </p:cNvPicPr>
          <p:nvPr/>
        </p:nvPicPr>
        <p:blipFill>
          <a:blip r:embed="rId2"/>
          <a:stretch>
            <a:fillRect/>
          </a:stretch>
        </p:blipFill>
        <p:spPr>
          <a:xfrm>
            <a:off x="13265196" y="7328357"/>
            <a:ext cx="4281798" cy="1668932"/>
          </a:xfrm>
          <a:prstGeom prst="rect">
            <a:avLst/>
          </a:prstGeom>
        </p:spPr>
      </p:pic>
      <p:pic>
        <p:nvPicPr>
          <p:cNvPr id="9" name="Picture 8">
            <a:extLst>
              <a:ext uri="{FF2B5EF4-FFF2-40B4-BE49-F238E27FC236}">
                <a16:creationId xmlns:a16="http://schemas.microsoft.com/office/drawing/2014/main" id="{4E3F1D58-00C4-AC93-B29B-42342307838B}"/>
              </a:ext>
            </a:extLst>
          </p:cNvPr>
          <p:cNvPicPr>
            <a:picLocks noChangeAspect="1"/>
          </p:cNvPicPr>
          <p:nvPr/>
        </p:nvPicPr>
        <p:blipFill>
          <a:blip r:embed="rId3"/>
          <a:stretch>
            <a:fillRect/>
          </a:stretch>
        </p:blipFill>
        <p:spPr>
          <a:xfrm>
            <a:off x="12567060" y="432595"/>
            <a:ext cx="5127838" cy="2102201"/>
          </a:xfrm>
          <a:prstGeom prst="rect">
            <a:avLst/>
          </a:prstGeom>
        </p:spPr>
      </p:pic>
      <p:pic>
        <p:nvPicPr>
          <p:cNvPr id="11" name="Picture 10">
            <a:extLst>
              <a:ext uri="{FF2B5EF4-FFF2-40B4-BE49-F238E27FC236}">
                <a16:creationId xmlns:a16="http://schemas.microsoft.com/office/drawing/2014/main" id="{F80A71FE-ECF1-9BFE-0B52-0F3D3F6453D6}"/>
              </a:ext>
            </a:extLst>
          </p:cNvPr>
          <p:cNvPicPr>
            <a:picLocks noChangeAspect="1"/>
          </p:cNvPicPr>
          <p:nvPr/>
        </p:nvPicPr>
        <p:blipFill>
          <a:blip r:embed="rId4"/>
          <a:stretch>
            <a:fillRect/>
          </a:stretch>
        </p:blipFill>
        <p:spPr>
          <a:xfrm>
            <a:off x="14654199" y="2767866"/>
            <a:ext cx="2854185" cy="4560491"/>
          </a:xfrm>
          <a:prstGeom prst="rect">
            <a:avLst/>
          </a:prstGeom>
        </p:spPr>
      </p:pic>
    </p:spTree>
    <p:extLst>
      <p:ext uri="{BB962C8B-B14F-4D97-AF65-F5344CB8AC3E}">
        <p14:creationId xmlns:p14="http://schemas.microsoft.com/office/powerpoint/2010/main" val="1248541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9B9E9-5996-D691-1367-728D1071F65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ED9F4B-6272-DBAE-E9EB-70927A054EC1}"/>
              </a:ext>
            </a:extLst>
          </p:cNvPr>
          <p:cNvSpPr>
            <a:spLocks noGrp="1"/>
          </p:cNvSpPr>
          <p:nvPr>
            <p:ph type="body" sz="quarter" idx="17"/>
          </p:nvPr>
        </p:nvSpPr>
        <p:spPr>
          <a:xfrm>
            <a:off x="978281" y="2120516"/>
            <a:ext cx="7336878" cy="6417092"/>
          </a:xfrm>
        </p:spPr>
        <p:txBody>
          <a:bodyPr/>
          <a:lstStyle/>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err="1">
                <a:latin typeface="LM Sans 10"/>
              </a:rPr>
              <a:t>Thermokoppel</a:t>
            </a:r>
            <a:r>
              <a:rPr lang="en-US" altLang="en-US" sz="2800" b="1" dirty="0">
                <a:latin typeface="LM Sans 10"/>
              </a:rPr>
              <a:t> (sensor)</a:t>
            </a:r>
            <a:r>
              <a:rPr lang="en-US" altLang="en-US" sz="2800" dirty="0">
                <a:latin typeface="LM Sans 10"/>
              </a:rPr>
              <a:t> → </a:t>
            </a:r>
            <a:r>
              <a:rPr lang="en-US" altLang="en-US" sz="2800" dirty="0" err="1">
                <a:latin typeface="LM Sans 10"/>
              </a:rPr>
              <a:t>levert</a:t>
            </a:r>
            <a:r>
              <a:rPr lang="en-US" altLang="en-US" sz="2800" dirty="0">
                <a:latin typeface="LM Sans 10"/>
              </a:rPr>
              <a:t> </a:t>
            </a:r>
            <a:r>
              <a:rPr lang="en-US" altLang="en-US" sz="2800" dirty="0" err="1">
                <a:latin typeface="LM Sans 10"/>
              </a:rPr>
              <a:t>een</a:t>
            </a:r>
            <a:r>
              <a:rPr lang="en-US" altLang="en-US" sz="2800" dirty="0">
                <a:latin typeface="LM Sans 10"/>
              </a:rPr>
              <a:t> heel </a:t>
            </a:r>
            <a:r>
              <a:rPr lang="en-US" altLang="en-US" sz="2800" dirty="0" err="1">
                <a:latin typeface="LM Sans 10"/>
              </a:rPr>
              <a:t>klein</a:t>
            </a:r>
            <a:r>
              <a:rPr lang="en-US" altLang="en-US" sz="2800" dirty="0">
                <a:latin typeface="LM Sans 10"/>
              </a:rPr>
              <a:t> </a:t>
            </a:r>
            <a:r>
              <a:rPr lang="en-US" altLang="en-US" sz="2800" dirty="0" err="1">
                <a:latin typeface="LM Sans 10"/>
              </a:rPr>
              <a:t>spanningssignaal</a:t>
            </a:r>
            <a:r>
              <a:rPr lang="en-US" altLang="en-US" sz="2800" dirty="0">
                <a:latin typeface="LM Sans 10"/>
              </a:rPr>
              <a:t>.</a:t>
            </a:r>
          </a:p>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err="1">
                <a:latin typeface="LM Sans 10"/>
              </a:rPr>
              <a:t>Versterker</a:t>
            </a:r>
            <a:r>
              <a:rPr lang="en-US" altLang="en-US" sz="2800" b="1" dirty="0">
                <a:latin typeface="LM Sans 10"/>
              </a:rPr>
              <a:t> (</a:t>
            </a:r>
            <a:r>
              <a:rPr lang="en-US" altLang="en-US" sz="2800" b="1" dirty="0" err="1">
                <a:latin typeface="LM Sans 10"/>
              </a:rPr>
              <a:t>opamp</a:t>
            </a:r>
            <a:r>
              <a:rPr lang="en-US" altLang="en-US" sz="2800" b="1" dirty="0">
                <a:latin typeface="LM Sans 10"/>
              </a:rPr>
              <a:t>)</a:t>
            </a:r>
            <a:r>
              <a:rPr lang="en-US" altLang="en-US" sz="2800" dirty="0">
                <a:latin typeface="LM Sans 10"/>
              </a:rPr>
              <a:t> → </a:t>
            </a:r>
            <a:r>
              <a:rPr lang="en-US" altLang="en-US" sz="2800" dirty="0" err="1">
                <a:latin typeface="LM Sans 10"/>
              </a:rPr>
              <a:t>maakt</a:t>
            </a:r>
            <a:r>
              <a:rPr lang="en-US" altLang="en-US" sz="2800" dirty="0">
                <a:latin typeface="LM Sans 10"/>
              </a:rPr>
              <a:t> </a:t>
            </a:r>
            <a:r>
              <a:rPr lang="en-US" altLang="en-US" sz="2800" dirty="0" err="1">
                <a:latin typeface="LM Sans 10"/>
              </a:rPr>
              <a:t>dat</a:t>
            </a:r>
            <a:r>
              <a:rPr lang="en-US" altLang="en-US" sz="2800" dirty="0">
                <a:latin typeface="LM Sans 10"/>
              </a:rPr>
              <a:t> </a:t>
            </a:r>
            <a:r>
              <a:rPr lang="en-US" altLang="en-US" sz="2800" dirty="0" err="1">
                <a:latin typeface="LM Sans 10"/>
              </a:rPr>
              <a:t>signaal</a:t>
            </a:r>
            <a:r>
              <a:rPr lang="en-US" altLang="en-US" sz="2800" dirty="0">
                <a:latin typeface="LM Sans 10"/>
              </a:rPr>
              <a:t> </a:t>
            </a:r>
            <a:r>
              <a:rPr lang="en-US" altLang="en-US" sz="2800" dirty="0" err="1">
                <a:latin typeface="LM Sans 10"/>
              </a:rPr>
              <a:t>sterker</a:t>
            </a:r>
            <a:r>
              <a:rPr lang="en-US" altLang="en-US" sz="2800" dirty="0">
                <a:latin typeface="LM Sans 10"/>
              </a:rPr>
              <a:t> (millivolt → volt).</a:t>
            </a:r>
          </a:p>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a:latin typeface="LM Sans 10"/>
              </a:rPr>
              <a:t>Filter (low-pass)</a:t>
            </a:r>
            <a:r>
              <a:rPr lang="en-US" altLang="en-US" sz="2800" dirty="0">
                <a:latin typeface="LM Sans 10"/>
              </a:rPr>
              <a:t> → </a:t>
            </a:r>
            <a:r>
              <a:rPr lang="en-US" altLang="en-US" sz="2800" dirty="0" err="1">
                <a:latin typeface="LM Sans 10"/>
              </a:rPr>
              <a:t>verwijdert</a:t>
            </a:r>
            <a:r>
              <a:rPr lang="en-US" altLang="en-US" sz="2800" dirty="0">
                <a:latin typeface="LM Sans 10"/>
              </a:rPr>
              <a:t> </a:t>
            </a:r>
            <a:r>
              <a:rPr lang="en-US" altLang="en-US" sz="2800" dirty="0" err="1">
                <a:latin typeface="LM Sans 10"/>
              </a:rPr>
              <a:t>hoogfrequente</a:t>
            </a:r>
            <a:r>
              <a:rPr lang="en-US" altLang="en-US" sz="2800" dirty="0">
                <a:latin typeface="LM Sans 10"/>
              </a:rPr>
              <a:t> </a:t>
            </a:r>
            <a:r>
              <a:rPr lang="en-US" altLang="en-US" sz="2800" dirty="0" err="1">
                <a:latin typeface="LM Sans 10"/>
              </a:rPr>
              <a:t>ruis</a:t>
            </a:r>
            <a:r>
              <a:rPr lang="en-US" altLang="en-US" sz="2800" dirty="0">
                <a:latin typeface="LM Sans 10"/>
              </a:rPr>
              <a:t>.</a:t>
            </a:r>
          </a:p>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a:latin typeface="LM Sans 10"/>
              </a:rPr>
              <a:t>ADC</a:t>
            </a:r>
            <a:r>
              <a:rPr lang="en-US" altLang="en-US" sz="2800" dirty="0">
                <a:latin typeface="LM Sans 10"/>
              </a:rPr>
              <a:t> → </a:t>
            </a:r>
            <a:r>
              <a:rPr lang="en-US" altLang="en-US" sz="2800" dirty="0" err="1">
                <a:latin typeface="LM Sans 10"/>
              </a:rPr>
              <a:t>zet</a:t>
            </a:r>
            <a:r>
              <a:rPr lang="en-US" altLang="en-US" sz="2800" dirty="0">
                <a:latin typeface="LM Sans 10"/>
              </a:rPr>
              <a:t> het </a:t>
            </a:r>
            <a:r>
              <a:rPr lang="en-US" altLang="en-US" sz="2800" dirty="0" err="1">
                <a:latin typeface="LM Sans 10"/>
              </a:rPr>
              <a:t>analoge</a:t>
            </a:r>
            <a:r>
              <a:rPr lang="en-US" altLang="en-US" sz="2800" dirty="0">
                <a:latin typeface="LM Sans 10"/>
              </a:rPr>
              <a:t> </a:t>
            </a:r>
            <a:r>
              <a:rPr lang="en-US" altLang="en-US" sz="2800" dirty="0" err="1">
                <a:latin typeface="LM Sans 10"/>
              </a:rPr>
              <a:t>signaal</a:t>
            </a:r>
            <a:r>
              <a:rPr lang="en-US" altLang="en-US" sz="2800" dirty="0">
                <a:latin typeface="LM Sans 10"/>
              </a:rPr>
              <a:t> om </a:t>
            </a:r>
            <a:r>
              <a:rPr lang="en-US" altLang="en-US" sz="2800" dirty="0" err="1">
                <a:latin typeface="LM Sans 10"/>
              </a:rPr>
              <a:t>naar</a:t>
            </a:r>
            <a:r>
              <a:rPr lang="en-US" altLang="en-US" sz="2800" dirty="0">
                <a:latin typeface="LM Sans 10"/>
              </a:rPr>
              <a:t> </a:t>
            </a:r>
            <a:r>
              <a:rPr lang="en-US" altLang="en-US" sz="2800" dirty="0" err="1">
                <a:latin typeface="LM Sans 10"/>
              </a:rPr>
              <a:t>digitaal</a:t>
            </a:r>
            <a:r>
              <a:rPr lang="en-US" altLang="en-US" sz="2800" dirty="0">
                <a:latin typeface="LM Sans 10"/>
              </a:rPr>
              <a:t>.</a:t>
            </a:r>
          </a:p>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a:latin typeface="LM Sans 10"/>
              </a:rPr>
              <a:t>Microcontroller</a:t>
            </a:r>
            <a:r>
              <a:rPr lang="en-US" altLang="en-US" sz="2800" dirty="0">
                <a:latin typeface="LM Sans 10"/>
              </a:rPr>
              <a:t> → </a:t>
            </a:r>
            <a:r>
              <a:rPr lang="en-US" altLang="en-US" sz="2800" dirty="0" err="1">
                <a:latin typeface="LM Sans 10"/>
              </a:rPr>
              <a:t>berekent</a:t>
            </a:r>
            <a:r>
              <a:rPr lang="en-US" altLang="en-US" sz="2800" dirty="0">
                <a:latin typeface="LM Sans 10"/>
              </a:rPr>
              <a:t> de </a:t>
            </a:r>
            <a:r>
              <a:rPr lang="en-US" altLang="en-US" sz="2800" dirty="0" err="1">
                <a:latin typeface="LM Sans 10"/>
              </a:rPr>
              <a:t>temperatuur</a:t>
            </a:r>
            <a:r>
              <a:rPr lang="en-US" altLang="en-US" sz="2800" dirty="0">
                <a:latin typeface="LM Sans 10"/>
              </a:rPr>
              <a:t> </a:t>
            </a:r>
            <a:r>
              <a:rPr lang="en-US" altLang="en-US" sz="2800" dirty="0" err="1">
                <a:latin typeface="LM Sans 10"/>
              </a:rPr>
              <a:t>uit</a:t>
            </a:r>
            <a:r>
              <a:rPr lang="en-US" altLang="en-US" sz="2800" dirty="0">
                <a:latin typeface="LM Sans 10"/>
              </a:rPr>
              <a:t> de </a:t>
            </a:r>
            <a:r>
              <a:rPr lang="en-US" altLang="en-US" sz="2800" dirty="0" err="1">
                <a:latin typeface="LM Sans 10"/>
              </a:rPr>
              <a:t>digitale</a:t>
            </a:r>
            <a:r>
              <a:rPr lang="en-US" altLang="en-US" sz="2800" dirty="0">
                <a:latin typeface="LM Sans 10"/>
              </a:rPr>
              <a:t> </a:t>
            </a:r>
            <a:r>
              <a:rPr lang="en-US" altLang="en-US" sz="2800" dirty="0" err="1">
                <a:latin typeface="LM Sans 10"/>
              </a:rPr>
              <a:t>waarde</a:t>
            </a:r>
            <a:r>
              <a:rPr lang="en-US" altLang="en-US" sz="2800" dirty="0">
                <a:latin typeface="LM Sans 10"/>
              </a:rPr>
              <a:t>.</a:t>
            </a:r>
          </a:p>
          <a:p>
            <a:pPr marL="457200" lvl="0" indent="-457200" defTabSz="914400" eaLnBrk="0" fontAlgn="base" hangingPunct="0">
              <a:lnSpc>
                <a:spcPct val="100000"/>
              </a:lnSpc>
              <a:spcBef>
                <a:spcPct val="0"/>
              </a:spcBef>
              <a:spcAft>
                <a:spcPct val="0"/>
              </a:spcAft>
              <a:buFont typeface="Arial" panose="020B0604020202020204" pitchFamily="34" charset="0"/>
              <a:buChar char="•"/>
            </a:pPr>
            <a:r>
              <a:rPr lang="en-US" altLang="en-US" sz="2800" b="1" dirty="0">
                <a:latin typeface="LM Sans 10"/>
              </a:rPr>
              <a:t>Display</a:t>
            </a:r>
            <a:r>
              <a:rPr lang="en-US" altLang="en-US" sz="2800" dirty="0">
                <a:latin typeface="LM Sans 10"/>
              </a:rPr>
              <a:t> → </a:t>
            </a:r>
            <a:r>
              <a:rPr lang="en-US" altLang="en-US" sz="2800" dirty="0" err="1">
                <a:latin typeface="LM Sans 10"/>
              </a:rPr>
              <a:t>toont</a:t>
            </a:r>
            <a:r>
              <a:rPr lang="en-US" altLang="en-US" sz="2800" dirty="0">
                <a:latin typeface="LM Sans 10"/>
              </a:rPr>
              <a:t> de </a:t>
            </a:r>
            <a:r>
              <a:rPr lang="en-US" altLang="en-US" sz="2800" dirty="0" err="1">
                <a:latin typeface="LM Sans 10"/>
              </a:rPr>
              <a:t>temperatuur</a:t>
            </a:r>
            <a:endParaRPr lang="en-US" altLang="en-US" sz="2800" dirty="0">
              <a:latin typeface="LM Sans 10"/>
            </a:endParaRPr>
          </a:p>
        </p:txBody>
      </p:sp>
      <p:sp>
        <p:nvSpPr>
          <p:cNvPr id="3" name="Title 2">
            <a:extLst>
              <a:ext uri="{FF2B5EF4-FFF2-40B4-BE49-F238E27FC236}">
                <a16:creationId xmlns:a16="http://schemas.microsoft.com/office/drawing/2014/main" id="{1233F946-FD5C-5A62-000B-DA327ECEC899}"/>
              </a:ext>
            </a:extLst>
          </p:cNvPr>
          <p:cNvSpPr>
            <a:spLocks noGrp="1"/>
          </p:cNvSpPr>
          <p:nvPr>
            <p:ph type="title"/>
          </p:nvPr>
        </p:nvSpPr>
        <p:spPr/>
        <p:txBody>
          <a:bodyPr/>
          <a:lstStyle/>
          <a:p>
            <a:r>
              <a:rPr lang="en-US" dirty="0" err="1"/>
              <a:t>Signaalconditionering</a:t>
            </a:r>
            <a:r>
              <a:rPr lang="en-US" dirty="0"/>
              <a:t> : </a:t>
            </a:r>
            <a:r>
              <a:rPr lang="en-US" dirty="0" err="1"/>
              <a:t>voorbeeld</a:t>
            </a:r>
            <a:r>
              <a:rPr lang="en-US" dirty="0"/>
              <a:t> </a:t>
            </a:r>
            <a:r>
              <a:rPr lang="en-US" dirty="0" err="1"/>
              <a:t>thermokoppel</a:t>
            </a:r>
            <a:endParaRPr lang="en-US" dirty="0"/>
          </a:p>
        </p:txBody>
      </p:sp>
      <p:sp>
        <p:nvSpPr>
          <p:cNvPr id="4" name="Date Placeholder 3">
            <a:extLst>
              <a:ext uri="{FF2B5EF4-FFF2-40B4-BE49-F238E27FC236}">
                <a16:creationId xmlns:a16="http://schemas.microsoft.com/office/drawing/2014/main" id="{A28D6093-2388-C9BB-8648-D122976DEC8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AFC53379-B0EF-5CB2-9313-FC6005373C00}"/>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10" name="Picture 9" descr="A diagram of a flowchart&#10;&#10;AI-generated content may be incorrect.">
            <a:extLst>
              <a:ext uri="{FF2B5EF4-FFF2-40B4-BE49-F238E27FC236}">
                <a16:creationId xmlns:a16="http://schemas.microsoft.com/office/drawing/2014/main" id="{B88608EF-5192-7637-1849-AAE944F61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506" y="1991488"/>
            <a:ext cx="7978156" cy="2487173"/>
          </a:xfrm>
          <a:prstGeom prst="rect">
            <a:avLst/>
          </a:prstGeom>
        </p:spPr>
      </p:pic>
      <p:pic>
        <p:nvPicPr>
          <p:cNvPr id="13" name="Picture 12" descr="A diagram of a graph&#10;&#10;AI-generated content may be incorrect.">
            <a:extLst>
              <a:ext uri="{FF2B5EF4-FFF2-40B4-BE49-F238E27FC236}">
                <a16:creationId xmlns:a16="http://schemas.microsoft.com/office/drawing/2014/main" id="{A74753E6-D920-69BF-FD75-DD5FCF2BC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206" y="4181264"/>
            <a:ext cx="9995071" cy="4957622"/>
          </a:xfrm>
          <a:prstGeom prst="rect">
            <a:avLst/>
          </a:prstGeom>
        </p:spPr>
      </p:pic>
    </p:spTree>
    <p:extLst>
      <p:ext uri="{BB962C8B-B14F-4D97-AF65-F5344CB8AC3E}">
        <p14:creationId xmlns:p14="http://schemas.microsoft.com/office/powerpoint/2010/main" val="17586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E93ED-C972-9A69-8EB9-284318989157}"/>
              </a:ext>
            </a:extLst>
          </p:cNvPr>
          <p:cNvSpPr>
            <a:spLocks noGrp="1"/>
          </p:cNvSpPr>
          <p:nvPr>
            <p:ph type="body" sz="quarter" idx="17"/>
          </p:nvPr>
        </p:nvSpPr>
        <p:spPr/>
        <p:txBody>
          <a:bodyPr/>
          <a:lstStyle/>
          <a:p>
            <a:pPr marL="615968" marR="346054" indent="-342900">
              <a:lnSpc>
                <a:spcPct val="102600"/>
              </a:lnSpc>
              <a:spcBef>
                <a:spcPts val="595"/>
              </a:spcBef>
              <a:buClr>
                <a:srgbClr val="4B81AE"/>
              </a:buClr>
              <a:buFont typeface="Arial" charset="0"/>
              <a:buChar char="•"/>
              <a:tabLst>
                <a:tab pos="625415" algn="l"/>
              </a:tabLst>
            </a:pPr>
            <a:r>
              <a:rPr lang="nl-BE" sz="2800" spc="-20" dirty="0">
                <a:solidFill>
                  <a:srgbClr val="333333"/>
                </a:solidFill>
                <a:latin typeface="LM Sans 10"/>
                <a:cs typeface="LM Sans 10"/>
              </a:rPr>
              <a:t>Grote diversiteit in signalen van sensoren</a:t>
            </a:r>
          </a:p>
          <a:p>
            <a:pPr marL="615968" marR="346054" indent="-342900">
              <a:lnSpc>
                <a:spcPct val="102600"/>
              </a:lnSpc>
              <a:spcBef>
                <a:spcPts val="595"/>
              </a:spcBef>
              <a:buClr>
                <a:srgbClr val="4B81AE"/>
              </a:buClr>
              <a:buFont typeface="Arial" charset="0"/>
              <a:buChar char="•"/>
              <a:tabLst>
                <a:tab pos="625415" algn="l"/>
              </a:tabLst>
            </a:pPr>
            <a:r>
              <a:rPr lang="nl-BE" sz="2800" dirty="0">
                <a:latin typeface="LM Sans 10"/>
                <a:cs typeface="LM Sans 10"/>
              </a:rPr>
              <a:t>Voorbeelden weerstandsignalen</a:t>
            </a:r>
          </a:p>
          <a:p>
            <a:pPr marL="1073168" marR="346054" lvl="1" indent="-342900">
              <a:lnSpc>
                <a:spcPct val="102600"/>
              </a:lnSpc>
              <a:spcBef>
                <a:spcPts val="595"/>
              </a:spcBef>
              <a:buClr>
                <a:srgbClr val="4B81AE"/>
              </a:buClr>
              <a:buFont typeface="Arial" charset="0"/>
              <a:buChar char="•"/>
              <a:tabLst>
                <a:tab pos="625415" algn="l"/>
              </a:tabLst>
            </a:pPr>
            <a:r>
              <a:rPr lang="nl-BE" sz="2800" dirty="0">
                <a:latin typeface="LM Sans 10"/>
                <a:cs typeface="LM Sans 10"/>
              </a:rPr>
              <a:t>0 - 150 </a:t>
            </a:r>
            <a:r>
              <a:rPr lang="el-GR" sz="3200" dirty="0"/>
              <a:t>Ω</a:t>
            </a:r>
            <a:r>
              <a:rPr lang="nl-BE" sz="2800" dirty="0">
                <a:latin typeface="LM Sans 10"/>
                <a:cs typeface="LM Sans 10"/>
              </a:rPr>
              <a:t>; 0 – 1 k</a:t>
            </a:r>
            <a:r>
              <a:rPr lang="el-GR" sz="3200" dirty="0"/>
              <a:t>Ω</a:t>
            </a:r>
            <a:r>
              <a:rPr lang="nl-BE" sz="2800" dirty="0">
                <a:latin typeface="LM Sans 10"/>
                <a:cs typeface="LM Sans 10"/>
              </a:rPr>
              <a:t>; 0 – 100 k</a:t>
            </a:r>
            <a:r>
              <a:rPr lang="el-GR" sz="3200" dirty="0"/>
              <a:t>Ω</a:t>
            </a:r>
            <a:endParaRPr lang="nl-BE" sz="2800" dirty="0">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r>
              <a:rPr lang="nl-BE" sz="2800" spc="-20" dirty="0">
                <a:solidFill>
                  <a:srgbClr val="333333"/>
                </a:solidFill>
                <a:latin typeface="LM Sans 10"/>
                <a:cs typeface="LM Sans 10"/>
              </a:rPr>
              <a:t>Voorbeelden spanningssignalen</a:t>
            </a:r>
          </a:p>
          <a:p>
            <a:pPr marL="1073168" marR="346054" lvl="1" indent="-342900">
              <a:lnSpc>
                <a:spcPct val="102600"/>
              </a:lnSpc>
              <a:spcBef>
                <a:spcPts val="595"/>
              </a:spcBef>
              <a:buClr>
                <a:srgbClr val="4B81AE"/>
              </a:buClr>
              <a:buFont typeface="Arial" charset="0"/>
              <a:buChar char="•"/>
              <a:tabLst>
                <a:tab pos="625415" algn="l"/>
              </a:tabLst>
            </a:pPr>
            <a:r>
              <a:rPr lang="nl-BE" sz="2800" spc="-20" dirty="0">
                <a:solidFill>
                  <a:srgbClr val="333333"/>
                </a:solidFill>
                <a:latin typeface="LM Sans 10"/>
                <a:cs typeface="LM Sans 10"/>
              </a:rPr>
              <a:t>0 - 10 </a:t>
            </a:r>
            <a:r>
              <a:rPr lang="nl-BE" sz="2800" spc="-20" dirty="0" err="1">
                <a:solidFill>
                  <a:srgbClr val="333333"/>
                </a:solidFill>
                <a:latin typeface="LM Sans 10"/>
                <a:cs typeface="LM Sans 10"/>
              </a:rPr>
              <a:t>mV</a:t>
            </a:r>
            <a:r>
              <a:rPr lang="nl-BE" sz="2800" spc="-20" dirty="0">
                <a:solidFill>
                  <a:srgbClr val="333333"/>
                </a:solidFill>
                <a:latin typeface="LM Sans 10"/>
                <a:cs typeface="LM Sans 10"/>
              </a:rPr>
              <a:t>; 0 - 25 </a:t>
            </a:r>
            <a:r>
              <a:rPr lang="nl-BE" sz="2800" spc="-20" dirty="0" err="1">
                <a:solidFill>
                  <a:srgbClr val="333333"/>
                </a:solidFill>
                <a:latin typeface="LM Sans 10"/>
                <a:cs typeface="LM Sans 10"/>
              </a:rPr>
              <a:t>mV</a:t>
            </a:r>
            <a:r>
              <a:rPr lang="nl-BE" sz="2800" spc="-20" dirty="0">
                <a:solidFill>
                  <a:srgbClr val="333333"/>
                </a:solidFill>
                <a:latin typeface="LM Sans 10"/>
                <a:cs typeface="LM Sans 10"/>
              </a:rPr>
              <a:t>; 0 - 500 </a:t>
            </a:r>
            <a:r>
              <a:rPr lang="nl-BE" sz="2800" spc="-20" dirty="0" err="1">
                <a:solidFill>
                  <a:srgbClr val="333333"/>
                </a:solidFill>
                <a:latin typeface="LM Sans 10"/>
                <a:cs typeface="LM Sans 10"/>
              </a:rPr>
              <a:t>mV</a:t>
            </a:r>
            <a:endParaRPr lang="nl-BE" sz="2800" spc="-20" dirty="0">
              <a:solidFill>
                <a:srgbClr val="333333"/>
              </a:solidFill>
              <a:latin typeface="LM Sans 10"/>
              <a:cs typeface="LM Sans 10"/>
            </a:endParaRPr>
          </a:p>
          <a:p>
            <a:pPr marL="1073168" marR="346054" lvl="1" indent="-342900">
              <a:lnSpc>
                <a:spcPct val="102600"/>
              </a:lnSpc>
              <a:spcBef>
                <a:spcPts val="595"/>
              </a:spcBef>
              <a:buClr>
                <a:srgbClr val="4B81AE"/>
              </a:buClr>
              <a:buFont typeface="Arial" charset="0"/>
              <a:buChar char="•"/>
              <a:tabLst>
                <a:tab pos="625415" algn="l"/>
              </a:tabLst>
            </a:pPr>
            <a:r>
              <a:rPr lang="nl-BE" sz="2800" spc="-20" dirty="0">
                <a:solidFill>
                  <a:srgbClr val="333333"/>
                </a:solidFill>
                <a:latin typeface="LM Sans 10"/>
                <a:cs typeface="LM Sans 10"/>
              </a:rPr>
              <a:t>0 - 1 V; 0 - 5 V; 0 - 10V</a:t>
            </a:r>
          </a:p>
          <a:p>
            <a:pPr marL="1073168" marR="346054" lvl="1" indent="-342900">
              <a:lnSpc>
                <a:spcPct val="102600"/>
              </a:lnSpc>
              <a:spcBef>
                <a:spcPts val="595"/>
              </a:spcBef>
              <a:buClr>
                <a:srgbClr val="4B81AE"/>
              </a:buClr>
              <a:buFont typeface="Arial" charset="0"/>
              <a:buChar char="•"/>
              <a:tabLst>
                <a:tab pos="625415" algn="l"/>
              </a:tabLst>
            </a:pPr>
            <a:r>
              <a:rPr lang="nl-BE" sz="2800" u="sng" spc="-20" dirty="0">
                <a:solidFill>
                  <a:srgbClr val="333333"/>
                </a:solidFill>
                <a:latin typeface="LM Sans 10"/>
                <a:cs typeface="LM Sans 10"/>
              </a:rPr>
              <a:t>+</a:t>
            </a:r>
            <a:r>
              <a:rPr lang="nl-BE" sz="2800" spc="-20" dirty="0">
                <a:solidFill>
                  <a:srgbClr val="333333"/>
                </a:solidFill>
                <a:latin typeface="LM Sans 10"/>
                <a:cs typeface="LM Sans 10"/>
              </a:rPr>
              <a:t> 2 V; </a:t>
            </a:r>
            <a:r>
              <a:rPr lang="nl-BE" sz="2800" u="sng" spc="-20" dirty="0">
                <a:solidFill>
                  <a:srgbClr val="333333"/>
                </a:solidFill>
                <a:latin typeface="LM Sans 10"/>
                <a:cs typeface="LM Sans 10"/>
              </a:rPr>
              <a:t>+</a:t>
            </a:r>
            <a:r>
              <a:rPr lang="nl-BE" sz="2800" spc="-20" dirty="0">
                <a:solidFill>
                  <a:srgbClr val="333333"/>
                </a:solidFill>
                <a:latin typeface="LM Sans 10"/>
                <a:cs typeface="LM Sans 10"/>
              </a:rPr>
              <a:t> 5 V; </a:t>
            </a:r>
            <a:r>
              <a:rPr lang="nl-BE" sz="2800" u="sng" spc="-20" dirty="0">
                <a:solidFill>
                  <a:srgbClr val="333333"/>
                </a:solidFill>
                <a:latin typeface="LM Sans 10"/>
                <a:cs typeface="LM Sans 10"/>
              </a:rPr>
              <a:t>+</a:t>
            </a:r>
            <a:r>
              <a:rPr lang="nl-BE" sz="2800" spc="-20" dirty="0">
                <a:solidFill>
                  <a:srgbClr val="333333"/>
                </a:solidFill>
                <a:latin typeface="LM Sans 10"/>
                <a:cs typeface="LM Sans 10"/>
              </a:rPr>
              <a:t> 10 V</a:t>
            </a:r>
          </a:p>
          <a:p>
            <a:pPr marL="615968" marR="346054" indent="-342900">
              <a:lnSpc>
                <a:spcPct val="102600"/>
              </a:lnSpc>
              <a:spcBef>
                <a:spcPts val="595"/>
              </a:spcBef>
              <a:buClr>
                <a:srgbClr val="4B81AE"/>
              </a:buClr>
              <a:buFont typeface="Arial" charset="0"/>
              <a:buChar char="•"/>
              <a:tabLst>
                <a:tab pos="625415" algn="l"/>
              </a:tabLst>
            </a:pPr>
            <a:r>
              <a:rPr lang="nl-BE" sz="2800" dirty="0">
                <a:latin typeface="LM Sans 10"/>
                <a:cs typeface="LM Sans 10"/>
              </a:rPr>
              <a:t>Voorbeelden stroomsignalen</a:t>
            </a:r>
          </a:p>
          <a:p>
            <a:pPr marL="1073168" marR="346054" lvl="1" indent="-342900">
              <a:lnSpc>
                <a:spcPct val="102600"/>
              </a:lnSpc>
              <a:spcBef>
                <a:spcPts val="595"/>
              </a:spcBef>
              <a:buClr>
                <a:srgbClr val="4B81AE"/>
              </a:buClr>
              <a:buFont typeface="Arial" charset="0"/>
              <a:buChar char="•"/>
              <a:tabLst>
                <a:tab pos="625415" algn="l"/>
              </a:tabLst>
            </a:pPr>
            <a:r>
              <a:rPr lang="nl-BE" sz="2800" dirty="0">
                <a:latin typeface="LM Sans 10"/>
                <a:cs typeface="LM Sans 10"/>
              </a:rPr>
              <a:t>0 - 1mA;</a:t>
            </a:r>
          </a:p>
          <a:p>
            <a:pPr marL="1073168" marR="346054" lvl="1" indent="-342900">
              <a:lnSpc>
                <a:spcPct val="102600"/>
              </a:lnSpc>
              <a:spcBef>
                <a:spcPts val="595"/>
              </a:spcBef>
              <a:buClr>
                <a:srgbClr val="4B81AE"/>
              </a:buClr>
              <a:buFont typeface="Arial" charset="0"/>
              <a:buChar char="•"/>
              <a:tabLst>
                <a:tab pos="625415" algn="l"/>
              </a:tabLst>
            </a:pPr>
            <a:r>
              <a:rPr lang="nl-BE" sz="2800" u="sng" dirty="0">
                <a:latin typeface="LM Sans 10"/>
                <a:cs typeface="LM Sans 10"/>
              </a:rPr>
              <a:t>+</a:t>
            </a:r>
            <a:r>
              <a:rPr lang="nl-BE" sz="2800" dirty="0">
                <a:latin typeface="LM Sans 10"/>
                <a:cs typeface="LM Sans 10"/>
              </a:rPr>
              <a:t> 5 mA; </a:t>
            </a:r>
            <a:r>
              <a:rPr lang="nl-BE" sz="2800" u="sng" dirty="0">
                <a:latin typeface="LM Sans 10"/>
                <a:cs typeface="LM Sans 10"/>
              </a:rPr>
              <a:t>+</a:t>
            </a:r>
            <a:r>
              <a:rPr lang="nl-BE" sz="2800" dirty="0">
                <a:latin typeface="LM Sans 10"/>
                <a:cs typeface="LM Sans 10"/>
              </a:rPr>
              <a:t> 10 mA</a:t>
            </a:r>
          </a:p>
          <a:p>
            <a:pPr marL="1073168" marR="346054" lvl="1" indent="-342900">
              <a:lnSpc>
                <a:spcPct val="102600"/>
              </a:lnSpc>
              <a:spcBef>
                <a:spcPts val="595"/>
              </a:spcBef>
              <a:buClr>
                <a:srgbClr val="4B81AE"/>
              </a:buClr>
              <a:buFont typeface="Arial" charset="0"/>
              <a:buChar char="•"/>
              <a:tabLst>
                <a:tab pos="625415" algn="l"/>
              </a:tabLst>
            </a:pPr>
            <a:r>
              <a:rPr lang="nl-BE" sz="2800" dirty="0">
                <a:latin typeface="LM Sans 10"/>
                <a:cs typeface="LM Sans 10"/>
              </a:rPr>
              <a:t>0-20 mA; </a:t>
            </a:r>
            <a:r>
              <a:rPr lang="nl-BE" sz="2800" b="1" dirty="0">
                <a:latin typeface="LM Sans 10"/>
                <a:cs typeface="LM Sans 10"/>
              </a:rPr>
              <a:t>4-20 mA</a:t>
            </a:r>
          </a:p>
          <a:p>
            <a:endParaRPr lang="en-US" dirty="0"/>
          </a:p>
        </p:txBody>
      </p:sp>
      <p:sp>
        <p:nvSpPr>
          <p:cNvPr id="3" name="Title 2">
            <a:extLst>
              <a:ext uri="{FF2B5EF4-FFF2-40B4-BE49-F238E27FC236}">
                <a16:creationId xmlns:a16="http://schemas.microsoft.com/office/drawing/2014/main" id="{03CFF7BB-D42C-B876-5EAE-630E8EF77D0D}"/>
              </a:ext>
            </a:extLst>
          </p:cNvPr>
          <p:cNvSpPr>
            <a:spLocks noGrp="1"/>
          </p:cNvSpPr>
          <p:nvPr>
            <p:ph type="title"/>
          </p:nvPr>
        </p:nvSpPr>
        <p:spPr/>
        <p:txBody>
          <a:bodyPr/>
          <a:lstStyle/>
          <a:p>
            <a:r>
              <a:rPr lang="nl-BE" sz="4400" spc="-20" dirty="0" err="1">
                <a:solidFill>
                  <a:srgbClr val="333333"/>
                </a:solidFill>
                <a:latin typeface="LM Sans 10"/>
                <a:cs typeface="LM Sans 10"/>
              </a:rPr>
              <a:t>Spannings</a:t>
            </a:r>
            <a:r>
              <a:rPr lang="nl-BE" sz="4400" spc="-20" dirty="0">
                <a:solidFill>
                  <a:srgbClr val="333333"/>
                </a:solidFill>
                <a:latin typeface="LM Sans 10"/>
                <a:cs typeface="LM Sans 10"/>
              </a:rPr>
              <a:t>, stroomlussen en weerstandssignalen</a:t>
            </a:r>
            <a:endParaRPr lang="en-US" dirty="0"/>
          </a:p>
        </p:txBody>
      </p:sp>
      <p:sp>
        <p:nvSpPr>
          <p:cNvPr id="4" name="Date Placeholder 3">
            <a:extLst>
              <a:ext uri="{FF2B5EF4-FFF2-40B4-BE49-F238E27FC236}">
                <a16:creationId xmlns:a16="http://schemas.microsoft.com/office/drawing/2014/main" id="{D365CFFF-F7D2-607F-4AF8-27DB57A7DB5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19FDB2B-C48F-8B67-A859-C316A3ADC60A}"/>
              </a:ext>
            </a:extLst>
          </p:cNvPr>
          <p:cNvSpPr>
            <a:spLocks noGrp="1"/>
          </p:cNvSpPr>
          <p:nvPr>
            <p:ph type="sldNum" sz="quarter" idx="4"/>
          </p:nvPr>
        </p:nvSpPr>
        <p:spPr/>
        <p:txBody>
          <a:bodyPr/>
          <a:lstStyle/>
          <a:p>
            <a:fld id="{B7527A74-2D87-4307-9531-5A57D9647EEB}" type="slidenum">
              <a:rPr lang="nl-BE" smtClean="0"/>
              <a:pPr/>
              <a:t>15</a:t>
            </a:fld>
            <a:endParaRPr lang="nl-BE" dirty="0"/>
          </a:p>
        </p:txBody>
      </p:sp>
    </p:spTree>
    <p:extLst>
      <p:ext uri="{BB962C8B-B14F-4D97-AF65-F5344CB8AC3E}">
        <p14:creationId xmlns:p14="http://schemas.microsoft.com/office/powerpoint/2010/main" val="53512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B1926-8D78-8452-EFDD-192031A2EAF7}"/>
              </a:ext>
            </a:extLst>
          </p:cNvPr>
          <p:cNvSpPr>
            <a:spLocks noGrp="1"/>
          </p:cNvSpPr>
          <p:nvPr>
            <p:ph type="body" sz="quarter" idx="17"/>
          </p:nvPr>
        </p:nvSpPr>
        <p:spPr/>
        <p:txBody>
          <a:bodyPr/>
          <a:lstStyle/>
          <a:p>
            <a:r>
              <a:rPr lang="en-US" dirty="0"/>
              <a:t>Als de </a:t>
            </a:r>
            <a:r>
              <a:rPr lang="en-US" dirty="0" err="1"/>
              <a:t>temperatuur</a:t>
            </a:r>
            <a:r>
              <a:rPr lang="en-US" dirty="0"/>
              <a:t> </a:t>
            </a:r>
            <a:r>
              <a:rPr lang="en-US" dirty="0" err="1"/>
              <a:t>wijzigt</a:t>
            </a:r>
            <a:r>
              <a:rPr lang="en-US" dirty="0"/>
              <a:t> =&gt; </a:t>
            </a:r>
            <a:r>
              <a:rPr lang="en-US" dirty="0" err="1"/>
              <a:t>wijzigt</a:t>
            </a:r>
            <a:r>
              <a:rPr lang="en-US" dirty="0"/>
              <a:t> de </a:t>
            </a:r>
            <a:r>
              <a:rPr lang="en-US" dirty="0" err="1"/>
              <a:t>weerstand</a:t>
            </a:r>
            <a:endParaRPr lang="en-US" dirty="0"/>
          </a:p>
          <a:p>
            <a:r>
              <a:rPr lang="en-US" dirty="0"/>
              <a:t>NTC : </a:t>
            </a:r>
            <a:r>
              <a:rPr lang="en-US" dirty="0" err="1"/>
              <a:t>negatieve</a:t>
            </a:r>
            <a:r>
              <a:rPr lang="en-US" dirty="0"/>
              <a:t> </a:t>
            </a:r>
            <a:r>
              <a:rPr lang="en-US" dirty="0" err="1"/>
              <a:t>temperatuurscoëfficiënt</a:t>
            </a:r>
            <a:endParaRPr lang="en-US" dirty="0"/>
          </a:p>
          <a:p>
            <a:r>
              <a:rPr lang="en-US" dirty="0"/>
              <a:t>PTC : </a:t>
            </a:r>
            <a:r>
              <a:rPr lang="en-US" dirty="0" err="1"/>
              <a:t>positieve</a:t>
            </a:r>
            <a:r>
              <a:rPr lang="en-US" dirty="0"/>
              <a:t> </a:t>
            </a:r>
            <a:r>
              <a:rPr lang="en-US" dirty="0" err="1"/>
              <a:t>temperatuurscoëfficiënt</a:t>
            </a:r>
            <a:endParaRPr lang="en-US" dirty="0"/>
          </a:p>
        </p:txBody>
      </p:sp>
      <p:sp>
        <p:nvSpPr>
          <p:cNvPr id="3" name="Title 2">
            <a:extLst>
              <a:ext uri="{FF2B5EF4-FFF2-40B4-BE49-F238E27FC236}">
                <a16:creationId xmlns:a16="http://schemas.microsoft.com/office/drawing/2014/main" id="{A50D8A11-1D79-9EF1-4BDC-AF91E66C0F22}"/>
              </a:ext>
            </a:extLst>
          </p:cNvPr>
          <p:cNvSpPr>
            <a:spLocks noGrp="1"/>
          </p:cNvSpPr>
          <p:nvPr>
            <p:ph type="title"/>
          </p:nvPr>
        </p:nvSpPr>
        <p:spPr/>
        <p:txBody>
          <a:bodyPr/>
          <a:lstStyle/>
          <a:p>
            <a:r>
              <a:rPr lang="en-US" dirty="0" err="1"/>
              <a:t>Weerstandssignalen</a:t>
            </a:r>
            <a:r>
              <a:rPr lang="en-US" dirty="0"/>
              <a:t> : </a:t>
            </a:r>
            <a:r>
              <a:rPr lang="en-US" dirty="0" err="1"/>
              <a:t>temperatuur</a:t>
            </a:r>
            <a:r>
              <a:rPr lang="en-US" dirty="0"/>
              <a:t> sensor</a:t>
            </a:r>
          </a:p>
        </p:txBody>
      </p:sp>
      <p:sp>
        <p:nvSpPr>
          <p:cNvPr id="4" name="Date Placeholder 3">
            <a:extLst>
              <a:ext uri="{FF2B5EF4-FFF2-40B4-BE49-F238E27FC236}">
                <a16:creationId xmlns:a16="http://schemas.microsoft.com/office/drawing/2014/main" id="{29F32744-9A6B-99D9-1244-F4FD1E1A3E3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E0A4282-4750-75F6-09D0-05F297DE9562}"/>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7" name="Picture 6">
            <a:extLst>
              <a:ext uri="{FF2B5EF4-FFF2-40B4-BE49-F238E27FC236}">
                <a16:creationId xmlns:a16="http://schemas.microsoft.com/office/drawing/2014/main" id="{20A7DE66-1F3D-AFE9-64F9-144AE50F22B5}"/>
              </a:ext>
            </a:extLst>
          </p:cNvPr>
          <p:cNvPicPr>
            <a:picLocks noChangeAspect="1"/>
          </p:cNvPicPr>
          <p:nvPr/>
        </p:nvPicPr>
        <p:blipFill>
          <a:blip r:embed="rId2"/>
          <a:stretch>
            <a:fillRect/>
          </a:stretch>
        </p:blipFill>
        <p:spPr>
          <a:xfrm>
            <a:off x="2863831" y="4790414"/>
            <a:ext cx="6280169" cy="4016889"/>
          </a:xfrm>
          <a:prstGeom prst="rect">
            <a:avLst/>
          </a:prstGeom>
        </p:spPr>
      </p:pic>
      <p:pic>
        <p:nvPicPr>
          <p:cNvPr id="1026" name="Picture 2" descr="The thermistor temperature characteristic curve In Figure 1, the... |  Download Scientific Diagram">
            <a:extLst>
              <a:ext uri="{FF2B5EF4-FFF2-40B4-BE49-F238E27FC236}">
                <a16:creationId xmlns:a16="http://schemas.microsoft.com/office/drawing/2014/main" id="{6FD40986-1E28-47DE-AD2F-417D2A484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855" y="5348220"/>
            <a:ext cx="42672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9459D9D-35D8-AD17-09BF-6CF7F8421750}"/>
              </a:ext>
            </a:extLst>
          </p:cNvPr>
          <p:cNvPicPr>
            <a:picLocks noChangeAspect="1"/>
          </p:cNvPicPr>
          <p:nvPr/>
        </p:nvPicPr>
        <p:blipFill>
          <a:blip r:embed="rId4"/>
          <a:stretch>
            <a:fillRect/>
          </a:stretch>
        </p:blipFill>
        <p:spPr>
          <a:xfrm>
            <a:off x="15162036" y="2134965"/>
            <a:ext cx="2686425" cy="5477639"/>
          </a:xfrm>
          <a:prstGeom prst="rect">
            <a:avLst/>
          </a:prstGeom>
        </p:spPr>
      </p:pic>
      <p:pic>
        <p:nvPicPr>
          <p:cNvPr id="1030" name="Picture 6" descr="Cable temperature sensor Belimo 01CT-1LH">
            <a:extLst>
              <a:ext uri="{FF2B5EF4-FFF2-40B4-BE49-F238E27FC236}">
                <a16:creationId xmlns:a16="http://schemas.microsoft.com/office/drawing/2014/main" id="{E93F8FDF-F6D0-F72E-4467-34109E4E5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2944" y="2263007"/>
            <a:ext cx="2124075"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832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811AB-4126-A547-9BBB-8E1FEBC48120}"/>
              </a:ext>
            </a:extLst>
          </p:cNvPr>
          <p:cNvSpPr>
            <a:spLocks noGrp="1"/>
          </p:cNvSpPr>
          <p:nvPr>
            <p:ph type="body" sz="quarter" idx="17"/>
          </p:nvPr>
        </p:nvSpPr>
        <p:spPr>
          <a:xfrm>
            <a:off x="892117" y="2285988"/>
            <a:ext cx="14228139" cy="6809026"/>
          </a:xfrm>
        </p:spPr>
        <p:txBody>
          <a:bodyPr/>
          <a:lstStyle/>
          <a:p>
            <a:pPr marL="729010" indent="-457200">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0-10 V - Industriële</a:t>
            </a:r>
            <a:r>
              <a:rPr lang="nl-NL" sz="3200" spc="-495" dirty="0">
                <a:solidFill>
                  <a:srgbClr val="333333"/>
                </a:solidFill>
                <a:latin typeface="LM Sans 10"/>
                <a:cs typeface="LM Sans 10"/>
              </a:rPr>
              <a:t> </a:t>
            </a:r>
            <a:r>
              <a:rPr lang="nl-NL" sz="3200" spc="-20" dirty="0">
                <a:solidFill>
                  <a:srgbClr val="333333"/>
                </a:solidFill>
                <a:latin typeface="LM Sans 10"/>
                <a:cs typeface="LM Sans 10"/>
              </a:rPr>
              <a:t>standaard.</a:t>
            </a:r>
            <a:endParaRPr lang="nl-NL" sz="3200" dirty="0">
              <a:latin typeface="LM Sans 10"/>
              <a:cs typeface="LM Sans 10"/>
            </a:endParaRPr>
          </a:p>
          <a:p>
            <a:pPr marL="729010" indent="-457200">
              <a:spcBef>
                <a:spcPts val="386"/>
              </a:spcBef>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0-5 V - </a:t>
            </a:r>
            <a:r>
              <a:rPr lang="nl-NL" sz="3200" spc="-30" dirty="0">
                <a:solidFill>
                  <a:srgbClr val="333333"/>
                </a:solidFill>
                <a:latin typeface="LM Sans 10"/>
                <a:cs typeface="LM Sans 10"/>
              </a:rPr>
              <a:t>Hobby </a:t>
            </a:r>
            <a:r>
              <a:rPr lang="nl-NL" sz="3200" spc="-10" dirty="0">
                <a:solidFill>
                  <a:srgbClr val="333333"/>
                </a:solidFill>
                <a:latin typeface="LM Sans 10"/>
                <a:cs typeface="LM Sans 10"/>
              </a:rPr>
              <a:t>en kleine elektronica (5V</a:t>
            </a:r>
            <a:r>
              <a:rPr lang="nl-NL" sz="3200" spc="-486" dirty="0">
                <a:solidFill>
                  <a:srgbClr val="333333"/>
                </a:solidFill>
                <a:latin typeface="LM Sans 10"/>
                <a:cs typeface="LM Sans 10"/>
              </a:rPr>
              <a:t> </a:t>
            </a:r>
            <a:r>
              <a:rPr lang="nl-NL" sz="3200" spc="-10" dirty="0">
                <a:solidFill>
                  <a:srgbClr val="333333"/>
                </a:solidFill>
                <a:latin typeface="LM Sans 10"/>
                <a:cs typeface="LM Sans 10"/>
              </a:rPr>
              <a:t>voeding).</a:t>
            </a:r>
            <a:endParaRPr lang="nl-NL" sz="3200" dirty="0">
              <a:latin typeface="LM Sans 10"/>
              <a:cs typeface="LM Sans 10"/>
            </a:endParaRPr>
          </a:p>
          <a:p>
            <a:pPr marL="729010"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Voorbeelden:</a:t>
            </a:r>
          </a:p>
          <a:p>
            <a:pPr marL="1414810" lvl="1"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Thermokopper met versterker</a:t>
            </a:r>
          </a:p>
          <a:p>
            <a:pPr marL="1414810" lvl="1"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NTC/PCT met spanningsdeler</a:t>
            </a:r>
          </a:p>
          <a:p>
            <a:pPr marL="1414810" lvl="1"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LDR (Light </a:t>
            </a:r>
            <a:r>
              <a:rPr lang="nl-NL" sz="3200" spc="-20" dirty="0" err="1">
                <a:solidFill>
                  <a:srgbClr val="333333"/>
                </a:solidFill>
                <a:latin typeface="LM Sans 10"/>
                <a:cs typeface="LM Sans 10"/>
              </a:rPr>
              <a:t>Dependent</a:t>
            </a:r>
            <a:r>
              <a:rPr lang="nl-NL" sz="3200" spc="-20" dirty="0">
                <a:solidFill>
                  <a:srgbClr val="333333"/>
                </a:solidFill>
                <a:latin typeface="LM Sans 10"/>
                <a:cs typeface="LM Sans 10"/>
              </a:rPr>
              <a:t> </a:t>
            </a:r>
            <a:r>
              <a:rPr lang="nl-NL" sz="3200" spc="-20" dirty="0" err="1">
                <a:solidFill>
                  <a:srgbClr val="333333"/>
                </a:solidFill>
                <a:latin typeface="LM Sans 10"/>
                <a:cs typeface="LM Sans 10"/>
              </a:rPr>
              <a:t>Resistor</a:t>
            </a:r>
            <a:r>
              <a:rPr lang="nl-NL" sz="3200" spc="-20" dirty="0">
                <a:solidFill>
                  <a:srgbClr val="333333"/>
                </a:solidFill>
                <a:latin typeface="LM Sans 10"/>
                <a:cs typeface="LM Sans 10"/>
              </a:rPr>
              <a:t>)</a:t>
            </a:r>
          </a:p>
          <a:p>
            <a:pPr marL="1414810" lvl="1"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Potentiometer</a:t>
            </a:r>
          </a:p>
          <a:p>
            <a:pPr marL="1414810" lvl="1"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pH-sensor</a:t>
            </a:r>
          </a:p>
          <a:p>
            <a:pPr marL="729010" indent="-457200">
              <a:spcBef>
                <a:spcPts val="386"/>
              </a:spcBef>
              <a:buClr>
                <a:srgbClr val="4B81AE"/>
              </a:buClr>
              <a:buFont typeface="Arial" panose="020B0604020202020204" pitchFamily="34" charset="0"/>
              <a:buChar char="•"/>
              <a:tabLst>
                <a:tab pos="625415" algn="l"/>
              </a:tabLst>
            </a:pPr>
            <a:endParaRPr lang="nl-NL" sz="3200" spc="-20" dirty="0">
              <a:solidFill>
                <a:srgbClr val="333333"/>
              </a:solidFill>
              <a:latin typeface="LM Sans 10"/>
              <a:cs typeface="LM Sans 10"/>
            </a:endParaRPr>
          </a:p>
          <a:p>
            <a:pPr marL="729010" indent="-457200">
              <a:spcBef>
                <a:spcPts val="386"/>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Voordelen:</a:t>
            </a:r>
            <a:endParaRPr lang="nl-NL" sz="3200" dirty="0">
              <a:latin typeface="LM Sans 10"/>
              <a:cs typeface="LM Sans 10"/>
            </a:endParaRPr>
          </a:p>
          <a:p>
            <a:pPr marL="271810">
              <a:spcBef>
                <a:spcPts val="931"/>
              </a:spcBef>
              <a:buClr>
                <a:srgbClr val="4B81AE"/>
              </a:buClr>
              <a:tabLst>
                <a:tab pos="625415" algn="l"/>
              </a:tabLst>
            </a:pPr>
            <a:r>
              <a:rPr lang="nl-NL" sz="3200" spc="-10" dirty="0">
                <a:solidFill>
                  <a:srgbClr val="333333"/>
                </a:solidFill>
                <a:latin typeface="LM Sans 10"/>
                <a:cs typeface="LM Sans 10"/>
              </a:rPr>
              <a:t>Eenvoudig aan te sluiten en fouten op te</a:t>
            </a:r>
            <a:r>
              <a:rPr lang="nl-NL" sz="3200" spc="-109" dirty="0">
                <a:solidFill>
                  <a:srgbClr val="333333"/>
                </a:solidFill>
                <a:latin typeface="LM Sans 10"/>
                <a:cs typeface="LM Sans 10"/>
              </a:rPr>
              <a:t> </a:t>
            </a:r>
            <a:r>
              <a:rPr lang="nl-NL" sz="3200" spc="-10" dirty="0">
                <a:solidFill>
                  <a:srgbClr val="333333"/>
                </a:solidFill>
                <a:latin typeface="LM Sans 10"/>
                <a:cs typeface="LM Sans 10"/>
              </a:rPr>
              <a:t>lossen.</a:t>
            </a:r>
            <a:endParaRPr lang="nl-NL" sz="3200" dirty="0">
              <a:latin typeface="LM Sans 10"/>
              <a:cs typeface="LM Sans 10"/>
            </a:endParaRPr>
          </a:p>
          <a:p>
            <a:pPr marL="271810">
              <a:spcBef>
                <a:spcPts val="377"/>
              </a:spcBef>
              <a:buClr>
                <a:srgbClr val="4B81AE"/>
              </a:buClr>
              <a:tabLst>
                <a:tab pos="625415" algn="l"/>
              </a:tabLst>
            </a:pPr>
            <a:r>
              <a:rPr lang="nl-NL" sz="3200" spc="-10" dirty="0">
                <a:solidFill>
                  <a:srgbClr val="333333"/>
                </a:solidFill>
                <a:latin typeface="LM Sans 10"/>
                <a:cs typeface="LM Sans 10"/>
              </a:rPr>
              <a:t>Zeer geschikt </a:t>
            </a:r>
            <a:r>
              <a:rPr lang="nl-NL" sz="3200" spc="-20" dirty="0">
                <a:solidFill>
                  <a:srgbClr val="333333"/>
                </a:solidFill>
                <a:latin typeface="LM Sans 10"/>
                <a:cs typeface="LM Sans 10"/>
              </a:rPr>
              <a:t>voor</a:t>
            </a:r>
            <a:r>
              <a:rPr lang="nl-NL" sz="3200" spc="-30" dirty="0">
                <a:solidFill>
                  <a:srgbClr val="333333"/>
                </a:solidFill>
                <a:latin typeface="LM Sans 10"/>
                <a:cs typeface="LM Sans 10"/>
              </a:rPr>
              <a:t> </a:t>
            </a:r>
            <a:r>
              <a:rPr lang="nl-NL" sz="3200" spc="-10" dirty="0">
                <a:solidFill>
                  <a:srgbClr val="333333"/>
                </a:solidFill>
                <a:latin typeface="LM Sans 10"/>
                <a:cs typeface="LM Sans 10"/>
              </a:rPr>
              <a:t>testomgevingen.</a:t>
            </a:r>
          </a:p>
          <a:p>
            <a:pPr marL="843310" indent="-571500">
              <a:spcBef>
                <a:spcPts val="377"/>
              </a:spcBef>
              <a:buClr>
                <a:srgbClr val="4B81AE"/>
              </a:buClr>
              <a:buFont typeface="Arial" panose="020B0604020202020204" pitchFamily="34" charset="0"/>
              <a:buChar char="•"/>
              <a:tabLst>
                <a:tab pos="625415" algn="l"/>
              </a:tabLst>
            </a:pPr>
            <a:endParaRPr lang="nl-NL" sz="3200" spc="-10" dirty="0">
              <a:solidFill>
                <a:srgbClr val="333333"/>
              </a:solidFill>
              <a:latin typeface="LM Sans 10"/>
              <a:cs typeface="LM Sans 10"/>
            </a:endParaRPr>
          </a:p>
          <a:p>
            <a:pPr marL="624156" indent="-352346">
              <a:spcBef>
                <a:spcPts val="377"/>
              </a:spcBef>
              <a:buClr>
                <a:srgbClr val="4B81AE"/>
              </a:buClr>
              <a:buFont typeface="Arial"/>
              <a:buChar char="►"/>
              <a:tabLst>
                <a:tab pos="625415" algn="l"/>
              </a:tabLst>
            </a:pPr>
            <a:endParaRPr lang="nl-NL" sz="3600" spc="-10" dirty="0">
              <a:solidFill>
                <a:srgbClr val="333333"/>
              </a:solidFill>
              <a:latin typeface="LM Sans 10"/>
              <a:cs typeface="LM Sans 10"/>
            </a:endParaRPr>
          </a:p>
          <a:p>
            <a:pPr marL="624156" indent="-352346">
              <a:spcBef>
                <a:spcPts val="377"/>
              </a:spcBef>
              <a:buClr>
                <a:srgbClr val="4B81AE"/>
              </a:buClr>
              <a:buFont typeface="Arial"/>
              <a:buChar char="►"/>
              <a:tabLst>
                <a:tab pos="625415" algn="l"/>
              </a:tabLst>
            </a:pPr>
            <a:endParaRPr lang="nl-NL" sz="3600" spc="-10" dirty="0">
              <a:solidFill>
                <a:srgbClr val="333333"/>
              </a:solidFill>
              <a:latin typeface="LM Sans 10"/>
              <a:cs typeface="LM Sans 10"/>
            </a:endParaRPr>
          </a:p>
          <a:p>
            <a:pPr marL="624156" indent="-352346">
              <a:spcBef>
                <a:spcPts val="377"/>
              </a:spcBef>
              <a:buClr>
                <a:srgbClr val="4B81AE"/>
              </a:buClr>
              <a:buFont typeface="Arial"/>
              <a:buChar char="►"/>
              <a:tabLst>
                <a:tab pos="625415" algn="l"/>
              </a:tabLst>
            </a:pPr>
            <a:endParaRPr lang="nl-NL" spc="-10" dirty="0">
              <a:solidFill>
                <a:srgbClr val="333333"/>
              </a:solidFill>
              <a:latin typeface="LM Sans 10"/>
              <a:cs typeface="LM Sans 10"/>
            </a:endParaRPr>
          </a:p>
          <a:p>
            <a:pPr marL="624156" indent="-352346">
              <a:spcBef>
                <a:spcPts val="377"/>
              </a:spcBef>
              <a:buClr>
                <a:srgbClr val="4B81AE"/>
              </a:buClr>
              <a:buFont typeface="Arial"/>
              <a:buChar char="►"/>
              <a:tabLst>
                <a:tab pos="625415" algn="l"/>
              </a:tabLst>
            </a:pPr>
            <a:endParaRPr lang="nl-NL" sz="3600" dirty="0">
              <a:latin typeface="LM Sans 10"/>
              <a:cs typeface="LM Sans 10"/>
            </a:endParaRPr>
          </a:p>
          <a:p>
            <a:endParaRPr lang="en-US" dirty="0"/>
          </a:p>
        </p:txBody>
      </p:sp>
      <p:sp>
        <p:nvSpPr>
          <p:cNvPr id="3" name="Title 2">
            <a:extLst>
              <a:ext uri="{FF2B5EF4-FFF2-40B4-BE49-F238E27FC236}">
                <a16:creationId xmlns:a16="http://schemas.microsoft.com/office/drawing/2014/main" id="{3F44FD27-16ED-A8CB-B404-8ED02BFA4F22}"/>
              </a:ext>
            </a:extLst>
          </p:cNvPr>
          <p:cNvSpPr>
            <a:spLocks noGrp="1"/>
          </p:cNvSpPr>
          <p:nvPr>
            <p:ph type="title"/>
          </p:nvPr>
        </p:nvSpPr>
        <p:spPr/>
        <p:txBody>
          <a:bodyPr/>
          <a:lstStyle/>
          <a:p>
            <a:r>
              <a:rPr lang="en-US" dirty="0" err="1"/>
              <a:t>Spanningssignalen</a:t>
            </a:r>
            <a:endParaRPr lang="en-US" dirty="0"/>
          </a:p>
        </p:txBody>
      </p:sp>
      <p:sp>
        <p:nvSpPr>
          <p:cNvPr id="4" name="Date Placeholder 3">
            <a:extLst>
              <a:ext uri="{FF2B5EF4-FFF2-40B4-BE49-F238E27FC236}">
                <a16:creationId xmlns:a16="http://schemas.microsoft.com/office/drawing/2014/main" id="{87B688F4-5006-F206-4D99-907A4826F04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1AF5E88-3C54-7185-F37B-1B0A0C957B93}"/>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10" name="Picture 9">
            <a:extLst>
              <a:ext uri="{FF2B5EF4-FFF2-40B4-BE49-F238E27FC236}">
                <a16:creationId xmlns:a16="http://schemas.microsoft.com/office/drawing/2014/main" id="{BAC14C73-1C14-E6C7-AE2C-5F5E975DDF52}"/>
              </a:ext>
            </a:extLst>
          </p:cNvPr>
          <p:cNvPicPr>
            <a:picLocks noChangeAspect="1"/>
          </p:cNvPicPr>
          <p:nvPr/>
        </p:nvPicPr>
        <p:blipFill>
          <a:blip r:embed="rId2"/>
          <a:stretch>
            <a:fillRect/>
          </a:stretch>
        </p:blipFill>
        <p:spPr>
          <a:xfrm>
            <a:off x="10752108" y="2511691"/>
            <a:ext cx="5568769" cy="4060559"/>
          </a:xfrm>
          <a:prstGeom prst="rect">
            <a:avLst/>
          </a:prstGeom>
        </p:spPr>
      </p:pic>
    </p:spTree>
    <p:extLst>
      <p:ext uri="{BB962C8B-B14F-4D97-AF65-F5344CB8AC3E}">
        <p14:creationId xmlns:p14="http://schemas.microsoft.com/office/powerpoint/2010/main" val="90317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D795AF-F6CE-C4F8-5B52-D0DCBD89A1BB}"/>
              </a:ext>
            </a:extLst>
          </p:cNvPr>
          <p:cNvSpPr>
            <a:spLocks noGrp="1"/>
          </p:cNvSpPr>
          <p:nvPr>
            <p:ph type="title"/>
          </p:nvPr>
        </p:nvSpPr>
        <p:spPr/>
        <p:txBody>
          <a:bodyPr/>
          <a:lstStyle/>
          <a:p>
            <a:r>
              <a:rPr lang="nl-NL" sz="4400" dirty="0">
                <a:solidFill>
                  <a:srgbClr val="333333"/>
                </a:solidFill>
                <a:latin typeface="LM Sans 10"/>
                <a:cs typeface="LM Sans 10"/>
              </a:rPr>
              <a:t>Stroom </a:t>
            </a:r>
            <a:r>
              <a:rPr lang="nl-NL" sz="4400" spc="-10" dirty="0">
                <a:solidFill>
                  <a:srgbClr val="333333"/>
                </a:solidFill>
                <a:latin typeface="LM Sans 10"/>
                <a:cs typeface="LM Sans 10"/>
              </a:rPr>
              <a:t>signaal 4-20 </a:t>
            </a:r>
            <a:r>
              <a:rPr lang="nl-NL" sz="4400" spc="-20" dirty="0">
                <a:solidFill>
                  <a:srgbClr val="333333"/>
                </a:solidFill>
                <a:latin typeface="LM Sans 10"/>
                <a:cs typeface="LM Sans 10"/>
              </a:rPr>
              <a:t>mA = </a:t>
            </a:r>
            <a:r>
              <a:rPr lang="nl-NL" sz="4400" spc="-10" dirty="0">
                <a:solidFill>
                  <a:srgbClr val="333333"/>
                </a:solidFill>
                <a:latin typeface="LM Sans 10"/>
                <a:cs typeface="LM Sans 10"/>
              </a:rPr>
              <a:t>gemeten </a:t>
            </a:r>
            <a:r>
              <a:rPr lang="nl-NL" sz="4400" spc="-40" dirty="0">
                <a:solidFill>
                  <a:srgbClr val="333333"/>
                </a:solidFill>
                <a:latin typeface="LM Sans 10"/>
                <a:cs typeface="LM Sans 10"/>
              </a:rPr>
              <a:t>waarde </a:t>
            </a:r>
            <a:r>
              <a:rPr lang="nl-NL" sz="4400" spc="-20" dirty="0">
                <a:solidFill>
                  <a:srgbClr val="333333"/>
                </a:solidFill>
                <a:latin typeface="LM Sans 10"/>
                <a:cs typeface="LM Sans 10"/>
              </a:rPr>
              <a:t>+</a:t>
            </a:r>
            <a:r>
              <a:rPr lang="nl-NL" sz="4400" spc="50" dirty="0">
                <a:solidFill>
                  <a:srgbClr val="333333"/>
                </a:solidFill>
                <a:latin typeface="LM Sans 10"/>
                <a:cs typeface="LM Sans 10"/>
              </a:rPr>
              <a:t> </a:t>
            </a:r>
            <a:r>
              <a:rPr lang="nl-NL" sz="4400" spc="-20" dirty="0">
                <a:solidFill>
                  <a:srgbClr val="333333"/>
                </a:solidFill>
                <a:latin typeface="LM Sans 10"/>
                <a:cs typeface="LM Sans 10"/>
              </a:rPr>
              <a:t>probleemdetectie</a:t>
            </a:r>
            <a:br>
              <a:rPr lang="nl-NL" sz="4400" dirty="0">
                <a:latin typeface="LM Sans 10"/>
                <a:cs typeface="LM Sans 10"/>
              </a:rPr>
            </a:br>
            <a:endParaRPr lang="en-US" dirty="0"/>
          </a:p>
        </p:txBody>
      </p:sp>
      <p:sp>
        <p:nvSpPr>
          <p:cNvPr id="4" name="Date Placeholder 3">
            <a:extLst>
              <a:ext uri="{FF2B5EF4-FFF2-40B4-BE49-F238E27FC236}">
                <a16:creationId xmlns:a16="http://schemas.microsoft.com/office/drawing/2014/main" id="{B46AA491-79A2-A206-D313-4680F3D8FAA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FADB6A8-93C2-1966-CD70-A1EA3E74131D}"/>
              </a:ext>
            </a:extLst>
          </p:cNvPr>
          <p:cNvSpPr>
            <a:spLocks noGrp="1"/>
          </p:cNvSpPr>
          <p:nvPr>
            <p:ph type="sldNum" sz="quarter" idx="4"/>
          </p:nvPr>
        </p:nvSpPr>
        <p:spPr/>
        <p:txBody>
          <a:bodyPr/>
          <a:lstStyle/>
          <a:p>
            <a:fld id="{B7527A74-2D87-4307-9531-5A57D9647EEB}" type="slidenum">
              <a:rPr lang="nl-BE" smtClean="0"/>
              <a:pPr/>
              <a:t>18</a:t>
            </a:fld>
            <a:endParaRPr lang="nl-BE" dirty="0"/>
          </a:p>
        </p:txBody>
      </p:sp>
      <p:sp>
        <p:nvSpPr>
          <p:cNvPr id="6" name="object 6">
            <a:extLst>
              <a:ext uri="{FF2B5EF4-FFF2-40B4-BE49-F238E27FC236}">
                <a16:creationId xmlns:a16="http://schemas.microsoft.com/office/drawing/2014/main" id="{709605BF-C157-6941-8A5D-1162B1659794}"/>
              </a:ext>
            </a:extLst>
          </p:cNvPr>
          <p:cNvSpPr/>
          <p:nvPr/>
        </p:nvSpPr>
        <p:spPr>
          <a:xfrm>
            <a:off x="2539496" y="1962643"/>
            <a:ext cx="4328174" cy="3709555"/>
          </a:xfrm>
          <a:prstGeom prst="rect">
            <a:avLst/>
          </a:prstGeom>
          <a:blipFill>
            <a:blip r:embed="rId2" cstate="print"/>
            <a:stretch>
              <a:fillRect/>
            </a:stretch>
          </a:blipFill>
        </p:spPr>
        <p:txBody>
          <a:bodyPr wrap="square" lIns="0" tIns="0" rIns="0" bIns="0" rtlCol="0"/>
          <a:lstStyle/>
          <a:p>
            <a:endParaRPr sz="3567"/>
          </a:p>
        </p:txBody>
      </p:sp>
      <p:sp>
        <p:nvSpPr>
          <p:cNvPr id="7" name="object 7">
            <a:extLst>
              <a:ext uri="{FF2B5EF4-FFF2-40B4-BE49-F238E27FC236}">
                <a16:creationId xmlns:a16="http://schemas.microsoft.com/office/drawing/2014/main" id="{E4553266-5214-59A6-507A-4C77AD9F7CF0}"/>
              </a:ext>
            </a:extLst>
          </p:cNvPr>
          <p:cNvSpPr/>
          <p:nvPr/>
        </p:nvSpPr>
        <p:spPr>
          <a:xfrm>
            <a:off x="8952886" y="1828798"/>
            <a:ext cx="4763113" cy="3914159"/>
          </a:xfrm>
          <a:prstGeom prst="rect">
            <a:avLst/>
          </a:prstGeom>
          <a:blipFill>
            <a:blip r:embed="rId3" cstate="print"/>
            <a:stretch>
              <a:fillRect/>
            </a:stretch>
          </a:blipFill>
        </p:spPr>
        <p:txBody>
          <a:bodyPr wrap="square" lIns="0" tIns="0" rIns="0" bIns="0" rtlCol="0"/>
          <a:lstStyle/>
          <a:p>
            <a:endParaRPr sz="3567"/>
          </a:p>
        </p:txBody>
      </p:sp>
      <p:sp>
        <p:nvSpPr>
          <p:cNvPr id="8" name="object 8">
            <a:extLst>
              <a:ext uri="{FF2B5EF4-FFF2-40B4-BE49-F238E27FC236}">
                <a16:creationId xmlns:a16="http://schemas.microsoft.com/office/drawing/2014/main" id="{AEEA0B34-870A-0E55-51CD-0689102241BA}"/>
              </a:ext>
            </a:extLst>
          </p:cNvPr>
          <p:cNvSpPr txBox="1"/>
          <p:nvPr/>
        </p:nvSpPr>
        <p:spPr>
          <a:xfrm>
            <a:off x="1920503" y="6115604"/>
            <a:ext cx="9894334" cy="2163831"/>
          </a:xfrm>
          <a:prstGeom prst="rect">
            <a:avLst/>
          </a:prstGeom>
        </p:spPr>
        <p:txBody>
          <a:bodyPr vert="horz" wrap="square" lIns="0" tIns="23909" rIns="0" bIns="0" rtlCol="0">
            <a:spAutoFit/>
          </a:bodyPr>
          <a:lstStyle/>
          <a:p>
            <a:pPr marL="25168">
              <a:lnSpc>
                <a:spcPct val="150000"/>
              </a:lnSpc>
              <a:spcBef>
                <a:spcPts val="188"/>
              </a:spcBef>
            </a:pPr>
            <a:r>
              <a:rPr sz="3200" spc="-10" dirty="0">
                <a:solidFill>
                  <a:srgbClr val="333333"/>
                </a:solidFill>
                <a:latin typeface="LM Sans 10"/>
                <a:cs typeface="LM Sans 10"/>
              </a:rPr>
              <a:t>Voorbeeld: 0 - 100 °C → 4-20</a:t>
            </a:r>
            <a:r>
              <a:rPr sz="3200" spc="-20" dirty="0">
                <a:solidFill>
                  <a:srgbClr val="333333"/>
                </a:solidFill>
                <a:latin typeface="LM Sans 10"/>
                <a:cs typeface="LM Sans 10"/>
              </a:rPr>
              <a:t> </a:t>
            </a:r>
            <a:r>
              <a:rPr sz="3200" spc="-10" dirty="0">
                <a:solidFill>
                  <a:srgbClr val="333333"/>
                </a:solidFill>
                <a:latin typeface="LM Sans 10"/>
                <a:cs typeface="LM Sans 10"/>
              </a:rPr>
              <a:t>mA</a:t>
            </a:r>
            <a:endParaRPr sz="3200" dirty="0">
              <a:latin typeface="LM Sans 10"/>
              <a:cs typeface="LM Sans 10"/>
            </a:endParaRPr>
          </a:p>
          <a:p>
            <a:pPr marL="25168">
              <a:lnSpc>
                <a:spcPct val="150000"/>
              </a:lnSpc>
            </a:pPr>
            <a:r>
              <a:rPr sz="3200" spc="-10" dirty="0">
                <a:solidFill>
                  <a:srgbClr val="333333"/>
                </a:solidFill>
                <a:latin typeface="LM Sans 10"/>
                <a:cs typeface="LM Sans 10"/>
              </a:rPr>
              <a:t>Algemeen: 0 - 100 % input → 4-20 mA</a:t>
            </a:r>
            <a:endParaRPr sz="3200" dirty="0">
              <a:latin typeface="LM Sans 10"/>
              <a:cs typeface="LM Sans 10"/>
            </a:endParaRPr>
          </a:p>
          <a:p>
            <a:pPr marL="25168">
              <a:lnSpc>
                <a:spcPct val="150000"/>
              </a:lnSpc>
            </a:pPr>
            <a:r>
              <a:rPr sz="3200" dirty="0">
                <a:solidFill>
                  <a:srgbClr val="333333"/>
                </a:solidFill>
                <a:latin typeface="LM Sans 10"/>
                <a:cs typeface="LM Sans 10"/>
              </a:rPr>
              <a:t>stroom </a:t>
            </a:r>
            <a:r>
              <a:rPr sz="3200" spc="-10" dirty="0">
                <a:solidFill>
                  <a:srgbClr val="333333"/>
                </a:solidFill>
                <a:latin typeface="LM Sans 10"/>
                <a:cs typeface="LM Sans 10"/>
              </a:rPr>
              <a:t>&lt; 4mA = kabelbreuk, </a:t>
            </a:r>
            <a:r>
              <a:rPr sz="3200" dirty="0">
                <a:solidFill>
                  <a:srgbClr val="333333"/>
                </a:solidFill>
                <a:latin typeface="LM Sans 10"/>
                <a:cs typeface="LM Sans 10"/>
              </a:rPr>
              <a:t>stroom </a:t>
            </a:r>
            <a:r>
              <a:rPr sz="3200" spc="-10" dirty="0">
                <a:solidFill>
                  <a:srgbClr val="333333"/>
                </a:solidFill>
                <a:latin typeface="LM Sans 10"/>
                <a:cs typeface="LM Sans 10"/>
              </a:rPr>
              <a:t>&gt; 20mA =</a:t>
            </a:r>
            <a:r>
              <a:rPr sz="3200" spc="20" dirty="0">
                <a:solidFill>
                  <a:srgbClr val="333333"/>
                </a:solidFill>
                <a:latin typeface="LM Sans 10"/>
                <a:cs typeface="LM Sans 10"/>
              </a:rPr>
              <a:t> </a:t>
            </a:r>
            <a:r>
              <a:rPr sz="3200" spc="-20" dirty="0">
                <a:solidFill>
                  <a:srgbClr val="333333"/>
                </a:solidFill>
                <a:latin typeface="LM Sans 10"/>
                <a:cs typeface="LM Sans 10"/>
              </a:rPr>
              <a:t>kortsluiting</a:t>
            </a:r>
            <a:endParaRPr sz="3200" dirty="0">
              <a:latin typeface="LM Sans 10"/>
              <a:cs typeface="LM Sans 10"/>
            </a:endParaRPr>
          </a:p>
        </p:txBody>
      </p:sp>
    </p:spTree>
    <p:extLst>
      <p:ext uri="{BB962C8B-B14F-4D97-AF65-F5344CB8AC3E}">
        <p14:creationId xmlns:p14="http://schemas.microsoft.com/office/powerpoint/2010/main" val="1686880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4825BE-9238-1B50-FA8F-58B5052C091A}"/>
              </a:ext>
            </a:extLst>
          </p:cNvPr>
          <p:cNvSpPr>
            <a:spLocks noGrp="1"/>
          </p:cNvSpPr>
          <p:nvPr>
            <p:ph type="body" sz="quarter" idx="17"/>
          </p:nvPr>
        </p:nvSpPr>
        <p:spPr/>
        <p:txBody>
          <a:bodyPr/>
          <a:lstStyle/>
          <a:p>
            <a:r>
              <a:rPr lang="en-US" sz="2400" kern="1200" dirty="0" err="1">
                <a:solidFill>
                  <a:srgbClr val="333333"/>
                </a:solidFill>
                <a:effectLst/>
                <a:latin typeface="LM Sans 10"/>
                <a:ea typeface="+mn-ea"/>
                <a:cs typeface="LM Sans 10"/>
              </a:rPr>
              <a:t>Stroom</a:t>
            </a:r>
            <a:r>
              <a:rPr lang="en-US" sz="2400" kern="1200" dirty="0">
                <a:solidFill>
                  <a:srgbClr val="333333"/>
                </a:solidFill>
                <a:effectLst/>
                <a:latin typeface="LM Sans 10"/>
                <a:ea typeface="+mn-ea"/>
                <a:cs typeface="LM Sans 10"/>
              </a:rPr>
              <a:t> </a:t>
            </a:r>
            <a:r>
              <a:rPr lang="en-US" sz="2400" kern="1200" spc="-10" dirty="0" err="1">
                <a:solidFill>
                  <a:srgbClr val="333333"/>
                </a:solidFill>
                <a:effectLst/>
                <a:latin typeface="LM Sans 10"/>
                <a:ea typeface="+mn-ea"/>
                <a:cs typeface="LM Sans 10"/>
              </a:rPr>
              <a:t>signaal</a:t>
            </a:r>
            <a:r>
              <a:rPr lang="en-US" sz="2400" kern="1200" spc="-10" dirty="0">
                <a:solidFill>
                  <a:srgbClr val="333333"/>
                </a:solidFill>
                <a:effectLst/>
                <a:latin typeface="LM Sans 10"/>
                <a:ea typeface="+mn-ea"/>
                <a:cs typeface="LM Sans 10"/>
              </a:rPr>
              <a:t> </a:t>
            </a:r>
            <a:r>
              <a:rPr lang="nl-BE" sz="2400" kern="1200" spc="-10" dirty="0">
                <a:solidFill>
                  <a:srgbClr val="333333"/>
                </a:solidFill>
                <a:effectLst/>
                <a:latin typeface="LM Sans 10"/>
                <a:ea typeface="+mn-ea"/>
                <a:cs typeface="LM Sans 10"/>
              </a:rPr>
              <a:t>kan ook 0-20 mA zijn, maar dan is draadbreuk niet detecteerbaar.</a:t>
            </a:r>
            <a:endParaRPr lang="en-US" sz="4400" dirty="0">
              <a:effectLst/>
            </a:endParaRPr>
          </a:p>
          <a:p>
            <a:endParaRPr lang="en-US" dirty="0"/>
          </a:p>
        </p:txBody>
      </p:sp>
      <p:sp>
        <p:nvSpPr>
          <p:cNvPr id="3" name="Title 2">
            <a:extLst>
              <a:ext uri="{FF2B5EF4-FFF2-40B4-BE49-F238E27FC236}">
                <a16:creationId xmlns:a16="http://schemas.microsoft.com/office/drawing/2014/main" id="{4D287BDD-E4E2-FC08-7F5E-481BF9994A52}"/>
              </a:ext>
            </a:extLst>
          </p:cNvPr>
          <p:cNvSpPr>
            <a:spLocks noGrp="1"/>
          </p:cNvSpPr>
          <p:nvPr>
            <p:ph type="title"/>
          </p:nvPr>
        </p:nvSpPr>
        <p:spPr/>
        <p:txBody>
          <a:bodyPr/>
          <a:lstStyle/>
          <a:p>
            <a:r>
              <a:rPr lang="nl-BE" sz="4400" dirty="0">
                <a:solidFill>
                  <a:srgbClr val="333333"/>
                </a:solidFill>
                <a:latin typeface="LM Sans 10"/>
                <a:cs typeface="LM Sans 10"/>
              </a:rPr>
              <a:t>Draadbreuk detectie</a:t>
            </a:r>
            <a:br>
              <a:rPr lang="nl-BE" sz="4400" dirty="0">
                <a:latin typeface="LM Sans 10"/>
                <a:cs typeface="LM Sans 10"/>
              </a:rPr>
            </a:br>
            <a:endParaRPr lang="en-US" dirty="0"/>
          </a:p>
        </p:txBody>
      </p:sp>
      <p:sp>
        <p:nvSpPr>
          <p:cNvPr id="4" name="Date Placeholder 3">
            <a:extLst>
              <a:ext uri="{FF2B5EF4-FFF2-40B4-BE49-F238E27FC236}">
                <a16:creationId xmlns:a16="http://schemas.microsoft.com/office/drawing/2014/main" id="{D93ACA89-CD5E-0DBB-D42B-4E69BEECCD2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99608A-72C0-F229-EC9D-1E6CE018D784}"/>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7" name="Picture 6">
            <a:extLst>
              <a:ext uri="{FF2B5EF4-FFF2-40B4-BE49-F238E27FC236}">
                <a16:creationId xmlns:a16="http://schemas.microsoft.com/office/drawing/2014/main" id="{273C34C1-2945-EC55-F890-67AE5394D344}"/>
              </a:ext>
            </a:extLst>
          </p:cNvPr>
          <p:cNvPicPr>
            <a:picLocks noChangeAspect="1"/>
          </p:cNvPicPr>
          <p:nvPr/>
        </p:nvPicPr>
        <p:blipFill>
          <a:blip r:embed="rId2"/>
          <a:stretch>
            <a:fillRect/>
          </a:stretch>
        </p:blipFill>
        <p:spPr>
          <a:xfrm>
            <a:off x="2911737" y="3347110"/>
            <a:ext cx="9777965" cy="4639087"/>
          </a:xfrm>
          <a:prstGeom prst="rect">
            <a:avLst/>
          </a:prstGeom>
        </p:spPr>
      </p:pic>
    </p:spTree>
    <p:extLst>
      <p:ext uri="{BB962C8B-B14F-4D97-AF65-F5344CB8AC3E}">
        <p14:creationId xmlns:p14="http://schemas.microsoft.com/office/powerpoint/2010/main" val="174180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D56C20-D7E6-9771-D3E1-60A89950DA47}"/>
              </a:ext>
            </a:extLst>
          </p:cNvPr>
          <p:cNvSpPr>
            <a:spLocks noGrp="1"/>
          </p:cNvSpPr>
          <p:nvPr>
            <p:ph type="body" sz="quarter" idx="17"/>
          </p:nvPr>
        </p:nvSpPr>
        <p:spPr/>
        <p:txBody>
          <a:bodyPr/>
          <a:lstStyle/>
          <a:p>
            <a:r>
              <a:rPr lang="en-US" dirty="0"/>
              <a:t>Sensor : </a:t>
            </a:r>
            <a:r>
              <a:rPr lang="nl-BE" sz="3600" i="1" spc="-10" dirty="0">
                <a:solidFill>
                  <a:srgbClr val="333333"/>
                </a:solidFill>
                <a:latin typeface="LM Sans 10"/>
                <a:cs typeface="LM Sans 10"/>
              </a:rPr>
              <a:t>"Een element dat één of meer ingangsgrootheden en de verandering(en) daarvan omzet in bruikbare elektrische, hydraulische, pneumatische, optische en andere signalen voor verdere verwerking.”</a:t>
            </a:r>
          </a:p>
          <a:p>
            <a:endParaRPr lang="nl-BE" i="1" spc="-10" dirty="0">
              <a:solidFill>
                <a:srgbClr val="333333"/>
              </a:solidFill>
              <a:latin typeface="LM Sans 10"/>
              <a:cs typeface="LM Sans 10"/>
            </a:endParaRPr>
          </a:p>
          <a:p>
            <a:pPr marL="75503">
              <a:spcBef>
                <a:spcPts val="860"/>
              </a:spcBef>
            </a:pPr>
            <a:r>
              <a:rPr lang="nl-BE" sz="3600" i="1" spc="-10" dirty="0">
                <a:solidFill>
                  <a:srgbClr val="333333"/>
                </a:solidFill>
                <a:latin typeface="LM Sans 10"/>
                <a:cs typeface="LM Sans 10"/>
              </a:rPr>
              <a:t>Actuator : </a:t>
            </a:r>
            <a:r>
              <a:rPr lang="nl-BE" sz="3600" i="1" dirty="0"/>
              <a:t>“Een toestel dat invloed kan uitoefenen op zijn omgeving.”</a:t>
            </a:r>
          </a:p>
          <a:p>
            <a:pPr marL="75503">
              <a:spcBef>
                <a:spcPts val="860"/>
              </a:spcBef>
            </a:pPr>
            <a:endParaRPr lang="nl-BE" sz="3600" i="1" dirty="0">
              <a:latin typeface="LM Sans 10"/>
              <a:cs typeface="LM Sans 10"/>
            </a:endParaRPr>
          </a:p>
          <a:p>
            <a:endParaRPr lang="nl-BE" sz="3600" i="1" spc="-10" dirty="0">
              <a:solidFill>
                <a:srgbClr val="333333"/>
              </a:solidFill>
              <a:latin typeface="LM Sans 10"/>
              <a:cs typeface="LM Sans 10"/>
            </a:endParaRPr>
          </a:p>
          <a:p>
            <a:endParaRPr lang="en-US" dirty="0"/>
          </a:p>
        </p:txBody>
      </p:sp>
      <p:sp>
        <p:nvSpPr>
          <p:cNvPr id="3" name="Title 2">
            <a:extLst>
              <a:ext uri="{FF2B5EF4-FFF2-40B4-BE49-F238E27FC236}">
                <a16:creationId xmlns:a16="http://schemas.microsoft.com/office/drawing/2014/main" id="{10E61169-59D7-D9DB-F88A-E377D7F78D1B}"/>
              </a:ext>
            </a:extLst>
          </p:cNvPr>
          <p:cNvSpPr>
            <a:spLocks noGrp="1"/>
          </p:cNvSpPr>
          <p:nvPr>
            <p:ph type="title"/>
          </p:nvPr>
        </p:nvSpPr>
        <p:spPr/>
        <p:txBody>
          <a:bodyPr/>
          <a:lstStyle/>
          <a:p>
            <a:r>
              <a:rPr lang="en-US" dirty="0"/>
              <a:t>Sensor en actuator</a:t>
            </a:r>
          </a:p>
        </p:txBody>
      </p:sp>
      <p:sp>
        <p:nvSpPr>
          <p:cNvPr id="4" name="Date Placeholder 3">
            <a:extLst>
              <a:ext uri="{FF2B5EF4-FFF2-40B4-BE49-F238E27FC236}">
                <a16:creationId xmlns:a16="http://schemas.microsoft.com/office/drawing/2014/main" id="{3A83AECA-B5B6-61C7-37DA-75B4D5776FA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FD7C832-D4AD-BEF7-4820-97A60406DA07}"/>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1680071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D9031C-3DF8-3589-5E73-961B7BF6C53B}"/>
              </a:ext>
            </a:extLst>
          </p:cNvPr>
          <p:cNvSpPr>
            <a:spLocks noGrp="1"/>
          </p:cNvSpPr>
          <p:nvPr>
            <p:ph type="body" sz="quarter" idx="17"/>
          </p:nvPr>
        </p:nvSpPr>
        <p:spPr>
          <a:xfrm>
            <a:off x="856185" y="2091600"/>
            <a:ext cx="16575629" cy="6103800"/>
          </a:xfrm>
        </p:spPr>
        <p:txBody>
          <a:bodyPr/>
          <a:lstStyle/>
          <a:p>
            <a:pPr marL="75503">
              <a:spcBef>
                <a:spcPts val="1457"/>
              </a:spcBef>
            </a:pPr>
            <a:r>
              <a:rPr lang="nl-NL" sz="3600" spc="-10" dirty="0">
                <a:solidFill>
                  <a:srgbClr val="333333"/>
                </a:solidFill>
                <a:latin typeface="LM Sans 10"/>
                <a:cs typeface="LM Sans 10"/>
              </a:rPr>
              <a:t>Nadelen:</a:t>
            </a:r>
            <a:endParaRPr lang="nl-NL" sz="3600" dirty="0">
              <a:latin typeface="LM Sans 10"/>
              <a:cs typeface="LM Sans 10"/>
            </a:endParaRPr>
          </a:p>
          <a:p>
            <a:pPr marL="843310" indent="-571500">
              <a:spcBef>
                <a:spcPts val="1248"/>
              </a:spcBef>
              <a:buClr>
                <a:srgbClr val="4B81AE"/>
              </a:buClr>
              <a:buFont typeface="Arial" panose="020B0604020202020204" pitchFamily="34" charset="0"/>
              <a:buChar char="•"/>
              <a:tabLst>
                <a:tab pos="625415" algn="l"/>
              </a:tabLst>
            </a:pPr>
            <a:r>
              <a:rPr lang="nl-NL" sz="3600" spc="-10" dirty="0">
                <a:solidFill>
                  <a:srgbClr val="333333"/>
                </a:solidFill>
                <a:latin typeface="LM Sans 10"/>
                <a:cs typeface="LM Sans 10"/>
              </a:rPr>
              <a:t>Excitatiespanning (voedingsspanning voor de meetschakeling/sensor) </a:t>
            </a:r>
            <a:r>
              <a:rPr lang="nl-NL" sz="3600" spc="-20" dirty="0">
                <a:solidFill>
                  <a:srgbClr val="333333"/>
                </a:solidFill>
                <a:latin typeface="LM Sans 10"/>
                <a:cs typeface="LM Sans 10"/>
              </a:rPr>
              <a:t> </a:t>
            </a:r>
            <a:r>
              <a:rPr lang="nl-NL" sz="3600" dirty="0">
                <a:solidFill>
                  <a:srgbClr val="333333"/>
                </a:solidFill>
                <a:latin typeface="LM Sans 10"/>
                <a:cs typeface="LM Sans 10"/>
              </a:rPr>
              <a:t>nodig.</a:t>
            </a:r>
            <a:endParaRPr lang="nl-NL" sz="3600" dirty="0">
              <a:latin typeface="LM Sans 10"/>
              <a:cs typeface="LM Sans 10"/>
            </a:endParaRPr>
          </a:p>
          <a:p>
            <a:pPr marL="843310" indent="-571500">
              <a:spcBef>
                <a:spcPts val="664"/>
              </a:spcBef>
              <a:buClr>
                <a:srgbClr val="4B81AE"/>
              </a:buClr>
              <a:buFont typeface="Arial" panose="020B0604020202020204" pitchFamily="34" charset="0"/>
              <a:buChar char="•"/>
              <a:tabLst>
                <a:tab pos="625415" algn="l"/>
              </a:tabLst>
            </a:pPr>
            <a:r>
              <a:rPr lang="nl-NL" sz="3600" spc="-10" dirty="0">
                <a:solidFill>
                  <a:srgbClr val="333333"/>
                </a:solidFill>
                <a:latin typeface="LM Sans 10"/>
                <a:cs typeface="LM Sans 10"/>
              </a:rPr>
              <a:t>Spanningsval is </a:t>
            </a:r>
            <a:r>
              <a:rPr lang="nl-NL" sz="3600" spc="-20" dirty="0">
                <a:solidFill>
                  <a:srgbClr val="333333"/>
                </a:solidFill>
                <a:latin typeface="LM Sans 10"/>
                <a:cs typeface="LM Sans 10"/>
              </a:rPr>
              <a:t>vergelijkbaar </a:t>
            </a:r>
            <a:r>
              <a:rPr lang="nl-NL" sz="3600" spc="-10" dirty="0">
                <a:solidFill>
                  <a:srgbClr val="333333"/>
                </a:solidFill>
                <a:latin typeface="LM Sans 10"/>
                <a:cs typeface="LM Sans 10"/>
              </a:rPr>
              <a:t>met het</a:t>
            </a:r>
            <a:r>
              <a:rPr lang="nl-NL" sz="3600" spc="-30" dirty="0">
                <a:solidFill>
                  <a:srgbClr val="333333"/>
                </a:solidFill>
                <a:latin typeface="LM Sans 10"/>
                <a:cs typeface="LM Sans 10"/>
              </a:rPr>
              <a:t> </a:t>
            </a:r>
            <a:r>
              <a:rPr lang="nl-NL" sz="3600" spc="-10" dirty="0">
                <a:solidFill>
                  <a:srgbClr val="333333"/>
                </a:solidFill>
                <a:latin typeface="LM Sans 10"/>
                <a:cs typeface="LM Sans 10"/>
              </a:rPr>
              <a:t>uitgangssignaal.</a:t>
            </a:r>
            <a:endParaRPr lang="nl-NL" sz="3600" dirty="0">
              <a:latin typeface="LM Sans 10"/>
              <a:cs typeface="LM Sans 10"/>
            </a:endParaRPr>
          </a:p>
          <a:p>
            <a:pPr marL="843310" indent="-571500">
              <a:spcBef>
                <a:spcPts val="662"/>
              </a:spcBef>
              <a:buClr>
                <a:srgbClr val="4B81AE"/>
              </a:buClr>
              <a:buFont typeface="Arial" panose="020B0604020202020204" pitchFamily="34" charset="0"/>
              <a:buChar char="•"/>
              <a:tabLst>
                <a:tab pos="625415" algn="l"/>
              </a:tabLst>
            </a:pPr>
            <a:r>
              <a:rPr lang="nl-NL" sz="3600" spc="-10" dirty="0">
                <a:solidFill>
                  <a:srgbClr val="333333"/>
                </a:solidFill>
                <a:latin typeface="LM Sans 10"/>
                <a:cs typeface="LM Sans 10"/>
              </a:rPr>
              <a:t>Niet geschikt </a:t>
            </a:r>
            <a:r>
              <a:rPr lang="nl-NL" sz="3600" spc="-20" dirty="0">
                <a:solidFill>
                  <a:srgbClr val="333333"/>
                </a:solidFill>
                <a:latin typeface="LM Sans 10"/>
                <a:cs typeface="LM Sans 10"/>
              </a:rPr>
              <a:t>voor </a:t>
            </a:r>
            <a:r>
              <a:rPr lang="nl-NL" sz="3600" spc="-10" dirty="0">
                <a:solidFill>
                  <a:srgbClr val="333333"/>
                </a:solidFill>
                <a:latin typeface="LM Sans 10"/>
                <a:cs typeface="LM Sans 10"/>
              </a:rPr>
              <a:t>industriële omgeving</a:t>
            </a:r>
            <a:r>
              <a:rPr lang="nl-NL" sz="3600" spc="-30" dirty="0">
                <a:solidFill>
                  <a:srgbClr val="333333"/>
                </a:solidFill>
                <a:latin typeface="LM Sans 10"/>
                <a:cs typeface="LM Sans 10"/>
              </a:rPr>
              <a:t> </a:t>
            </a:r>
            <a:r>
              <a:rPr lang="nl-NL" sz="3600" spc="-10" dirty="0">
                <a:solidFill>
                  <a:srgbClr val="333333"/>
                </a:solidFill>
                <a:latin typeface="LM Sans 10"/>
                <a:cs typeface="LM Sans 10"/>
              </a:rPr>
              <a:t>(ruis).</a:t>
            </a:r>
            <a:endParaRPr lang="nl-NL" sz="3600" dirty="0">
              <a:latin typeface="LM Sans 10"/>
              <a:cs typeface="LM Sans 10"/>
            </a:endParaRPr>
          </a:p>
          <a:p>
            <a:endParaRPr lang="en-US" dirty="0"/>
          </a:p>
        </p:txBody>
      </p:sp>
      <p:sp>
        <p:nvSpPr>
          <p:cNvPr id="3" name="Title 2">
            <a:extLst>
              <a:ext uri="{FF2B5EF4-FFF2-40B4-BE49-F238E27FC236}">
                <a16:creationId xmlns:a16="http://schemas.microsoft.com/office/drawing/2014/main" id="{7D912720-31C8-0EC5-7639-CE804CBD7183}"/>
              </a:ext>
            </a:extLst>
          </p:cNvPr>
          <p:cNvSpPr>
            <a:spLocks noGrp="1"/>
          </p:cNvSpPr>
          <p:nvPr>
            <p:ph type="title"/>
          </p:nvPr>
        </p:nvSpPr>
        <p:spPr/>
        <p:txBody>
          <a:bodyPr/>
          <a:lstStyle/>
          <a:p>
            <a:r>
              <a:rPr lang="en-US" dirty="0" err="1"/>
              <a:t>Spanningsval</a:t>
            </a:r>
            <a:r>
              <a:rPr lang="en-US" dirty="0"/>
              <a:t> over </a:t>
            </a:r>
            <a:r>
              <a:rPr lang="en-US" dirty="0" err="1"/>
              <a:t>geleiders</a:t>
            </a:r>
            <a:endParaRPr lang="en-US" dirty="0"/>
          </a:p>
        </p:txBody>
      </p:sp>
      <p:sp>
        <p:nvSpPr>
          <p:cNvPr id="4" name="Date Placeholder 3">
            <a:extLst>
              <a:ext uri="{FF2B5EF4-FFF2-40B4-BE49-F238E27FC236}">
                <a16:creationId xmlns:a16="http://schemas.microsoft.com/office/drawing/2014/main" id="{6C3B5244-52C3-3EF7-23DB-51947F2E89A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B3D7B96-9D7D-1CC5-7EDC-6E5F7785362B}"/>
              </a:ext>
            </a:extLst>
          </p:cNvPr>
          <p:cNvSpPr>
            <a:spLocks noGrp="1"/>
          </p:cNvSpPr>
          <p:nvPr>
            <p:ph type="sldNum" sz="quarter" idx="4"/>
          </p:nvPr>
        </p:nvSpPr>
        <p:spPr/>
        <p:txBody>
          <a:bodyPr/>
          <a:lstStyle/>
          <a:p>
            <a:fld id="{B7527A74-2D87-4307-9531-5A57D9647EEB}" type="slidenum">
              <a:rPr lang="nl-BE" smtClean="0"/>
              <a:pPr/>
              <a:t>20</a:t>
            </a:fld>
            <a:endParaRPr lang="nl-BE" dirty="0"/>
          </a:p>
        </p:txBody>
      </p:sp>
      <p:sp>
        <p:nvSpPr>
          <p:cNvPr id="6" name="object 5">
            <a:extLst>
              <a:ext uri="{FF2B5EF4-FFF2-40B4-BE49-F238E27FC236}">
                <a16:creationId xmlns:a16="http://schemas.microsoft.com/office/drawing/2014/main" id="{82C3E11E-6EC2-16C1-58B3-B49E5C031D59}"/>
              </a:ext>
            </a:extLst>
          </p:cNvPr>
          <p:cNvSpPr/>
          <p:nvPr/>
        </p:nvSpPr>
        <p:spPr>
          <a:xfrm>
            <a:off x="9542263" y="5004707"/>
            <a:ext cx="6720994" cy="4166014"/>
          </a:xfrm>
          <a:prstGeom prst="rect">
            <a:avLst/>
          </a:prstGeom>
          <a:blipFill>
            <a:blip r:embed="rId2" cstate="print"/>
            <a:stretch>
              <a:fillRect/>
            </a:stretch>
          </a:blipFill>
        </p:spPr>
        <p:txBody>
          <a:bodyPr wrap="square" lIns="0" tIns="0" rIns="0" bIns="0" rtlCol="0"/>
          <a:lstStyle/>
          <a:p>
            <a:endParaRPr sz="3567"/>
          </a:p>
        </p:txBody>
      </p:sp>
      <p:sp>
        <p:nvSpPr>
          <p:cNvPr id="7" name="object 7">
            <a:extLst>
              <a:ext uri="{FF2B5EF4-FFF2-40B4-BE49-F238E27FC236}">
                <a16:creationId xmlns:a16="http://schemas.microsoft.com/office/drawing/2014/main" id="{9C90EDEE-9E12-ABB3-85F4-BB477E2C9FB6}"/>
              </a:ext>
            </a:extLst>
          </p:cNvPr>
          <p:cNvSpPr txBox="1"/>
          <p:nvPr/>
        </p:nvSpPr>
        <p:spPr>
          <a:xfrm>
            <a:off x="662240" y="5235047"/>
            <a:ext cx="7416707" cy="2431608"/>
          </a:xfrm>
          <a:prstGeom prst="rect">
            <a:avLst/>
          </a:prstGeom>
        </p:spPr>
        <p:txBody>
          <a:bodyPr vert="horz" wrap="square" lIns="0" tIns="22650" rIns="0" bIns="0" rtlCol="0">
            <a:spAutoFit/>
          </a:bodyPr>
          <a:lstStyle/>
          <a:p>
            <a:pPr marL="25168">
              <a:spcBef>
                <a:spcPts val="178"/>
              </a:spcBef>
            </a:pPr>
            <a:r>
              <a:rPr sz="2180" spc="-10" dirty="0">
                <a:solidFill>
                  <a:srgbClr val="333333"/>
                </a:solidFill>
                <a:latin typeface="LM Sans 10"/>
                <a:cs typeface="LM Sans 10"/>
              </a:rPr>
              <a:t>Voorbeeld:</a:t>
            </a:r>
            <a:endParaRPr sz="2180" dirty="0">
              <a:latin typeface="LM Sans 10"/>
              <a:cs typeface="LM Sans 10"/>
            </a:endParaRPr>
          </a:p>
          <a:p>
            <a:pPr marL="25168" marR="10067">
              <a:lnSpc>
                <a:spcPct val="102600"/>
              </a:lnSpc>
            </a:pPr>
            <a:r>
              <a:rPr sz="2180" spc="-10" dirty="0">
                <a:solidFill>
                  <a:srgbClr val="333333"/>
                </a:solidFill>
                <a:latin typeface="LM Sans 10"/>
                <a:cs typeface="LM Sans 10"/>
              </a:rPr>
              <a:t>Als het </a:t>
            </a:r>
            <a:r>
              <a:rPr sz="2180" spc="-20" dirty="0">
                <a:solidFill>
                  <a:srgbClr val="333333"/>
                </a:solidFill>
                <a:latin typeface="LM Sans 10"/>
                <a:cs typeface="LM Sans 10"/>
              </a:rPr>
              <a:t>waterniveau </a:t>
            </a:r>
            <a:r>
              <a:rPr sz="2180" spc="-10" dirty="0">
                <a:solidFill>
                  <a:srgbClr val="333333"/>
                </a:solidFill>
                <a:latin typeface="LM Sans 10"/>
                <a:cs typeface="LM Sans 10"/>
              </a:rPr>
              <a:t>in het reservoir stijgt of daalt, </a:t>
            </a:r>
            <a:r>
              <a:rPr sz="2180" spc="-20" dirty="0">
                <a:solidFill>
                  <a:srgbClr val="333333"/>
                </a:solidFill>
                <a:latin typeface="LM Sans 10"/>
                <a:cs typeface="LM Sans 10"/>
              </a:rPr>
              <a:t>beweegt </a:t>
            </a:r>
            <a:r>
              <a:rPr sz="2180" spc="-10" dirty="0">
                <a:solidFill>
                  <a:srgbClr val="333333"/>
                </a:solidFill>
                <a:latin typeface="LM Sans 10"/>
                <a:cs typeface="LM Sans 10"/>
              </a:rPr>
              <a:t>de  vlotter en </a:t>
            </a:r>
            <a:r>
              <a:rPr sz="2180" spc="-40" dirty="0">
                <a:solidFill>
                  <a:srgbClr val="333333"/>
                </a:solidFill>
                <a:latin typeface="LM Sans 10"/>
                <a:cs typeface="LM Sans 10"/>
              </a:rPr>
              <a:t>wordt </a:t>
            </a:r>
            <a:r>
              <a:rPr sz="2180" spc="-10" dirty="0">
                <a:solidFill>
                  <a:srgbClr val="333333"/>
                </a:solidFill>
                <a:latin typeface="LM Sans 10"/>
                <a:cs typeface="LM Sans 10"/>
              </a:rPr>
              <a:t>de potentiometer (spanningsdeler)  </a:t>
            </a:r>
            <a:r>
              <a:rPr sz="2180" spc="-20" dirty="0">
                <a:solidFill>
                  <a:srgbClr val="333333"/>
                </a:solidFill>
                <a:latin typeface="LM Sans 10"/>
                <a:cs typeface="LM Sans 10"/>
              </a:rPr>
              <a:t>dienovereenkomstig </a:t>
            </a:r>
            <a:r>
              <a:rPr sz="2180" spc="-10" dirty="0">
                <a:solidFill>
                  <a:srgbClr val="333333"/>
                </a:solidFill>
                <a:latin typeface="LM Sans 10"/>
                <a:cs typeface="LM Sans 10"/>
              </a:rPr>
              <a:t>bewogen. </a:t>
            </a:r>
            <a:r>
              <a:rPr sz="2180" spc="-20" dirty="0">
                <a:solidFill>
                  <a:srgbClr val="333333"/>
                </a:solidFill>
                <a:latin typeface="LM Sans 10"/>
                <a:cs typeface="LM Sans 10"/>
              </a:rPr>
              <a:t>De </a:t>
            </a:r>
            <a:r>
              <a:rPr sz="2180" spc="-10" dirty="0">
                <a:solidFill>
                  <a:srgbClr val="333333"/>
                </a:solidFill>
                <a:latin typeface="LM Sans 10"/>
                <a:cs typeface="LM Sans 10"/>
              </a:rPr>
              <a:t>spanning gestuurd </a:t>
            </a:r>
            <a:r>
              <a:rPr sz="2180" spc="-30" dirty="0">
                <a:solidFill>
                  <a:srgbClr val="333333"/>
                </a:solidFill>
                <a:latin typeface="LM Sans 10"/>
                <a:cs typeface="LM Sans 10"/>
              </a:rPr>
              <a:t>naar </a:t>
            </a:r>
            <a:r>
              <a:rPr sz="2180" spc="-10" dirty="0">
                <a:solidFill>
                  <a:srgbClr val="333333"/>
                </a:solidFill>
                <a:latin typeface="LM Sans 10"/>
                <a:cs typeface="LM Sans 10"/>
              </a:rPr>
              <a:t>de  </a:t>
            </a:r>
            <a:r>
              <a:rPr sz="2180" spc="-20" dirty="0">
                <a:solidFill>
                  <a:srgbClr val="333333"/>
                </a:solidFill>
                <a:latin typeface="LM Sans 10"/>
                <a:cs typeface="LM Sans 10"/>
              </a:rPr>
              <a:t>indicator </a:t>
            </a:r>
            <a:r>
              <a:rPr sz="2180" spc="-10" dirty="0">
                <a:solidFill>
                  <a:srgbClr val="333333"/>
                </a:solidFill>
                <a:latin typeface="LM Sans 10"/>
                <a:cs typeface="LM Sans 10"/>
              </a:rPr>
              <a:t>gaat veranderen tussen 0 </a:t>
            </a:r>
            <a:r>
              <a:rPr sz="2180" spc="-20" dirty="0">
                <a:solidFill>
                  <a:srgbClr val="333333"/>
                </a:solidFill>
                <a:latin typeface="LM Sans 10"/>
                <a:cs typeface="LM Sans 10"/>
              </a:rPr>
              <a:t>V </a:t>
            </a:r>
            <a:r>
              <a:rPr sz="2180" spc="-10" dirty="0">
                <a:solidFill>
                  <a:srgbClr val="333333"/>
                </a:solidFill>
                <a:latin typeface="LM Sans 10"/>
                <a:cs typeface="LM Sans 10"/>
              </a:rPr>
              <a:t>en de voedingsspanning  evenredig met de </a:t>
            </a:r>
            <a:r>
              <a:rPr sz="2180" dirty="0">
                <a:solidFill>
                  <a:srgbClr val="333333"/>
                </a:solidFill>
                <a:latin typeface="LM Sans 10"/>
                <a:cs typeface="LM Sans 10"/>
              </a:rPr>
              <a:t>positie </a:t>
            </a:r>
            <a:r>
              <a:rPr sz="2180" spc="-10" dirty="0">
                <a:solidFill>
                  <a:srgbClr val="333333"/>
                </a:solidFill>
                <a:latin typeface="LM Sans 10"/>
                <a:cs typeface="LM Sans 10"/>
              </a:rPr>
              <a:t>van de vlotter. </a:t>
            </a:r>
            <a:r>
              <a:rPr sz="2180" spc="-20" dirty="0">
                <a:solidFill>
                  <a:srgbClr val="333333"/>
                </a:solidFill>
                <a:latin typeface="LM Sans 10"/>
                <a:cs typeface="LM Sans 10"/>
              </a:rPr>
              <a:t>De </a:t>
            </a:r>
            <a:r>
              <a:rPr sz="2180" spc="-10" dirty="0">
                <a:solidFill>
                  <a:srgbClr val="333333"/>
                </a:solidFill>
                <a:latin typeface="LM Sans 10"/>
                <a:cs typeface="LM Sans 10"/>
              </a:rPr>
              <a:t>ontvangen spanning  </a:t>
            </a:r>
            <a:r>
              <a:rPr sz="2180" spc="-20" dirty="0">
                <a:solidFill>
                  <a:srgbClr val="333333"/>
                </a:solidFill>
                <a:latin typeface="LM Sans 10"/>
                <a:cs typeface="LM Sans 10"/>
              </a:rPr>
              <a:t>representeert </a:t>
            </a:r>
            <a:r>
              <a:rPr sz="2180" spc="-10" dirty="0">
                <a:solidFill>
                  <a:srgbClr val="333333"/>
                </a:solidFill>
                <a:latin typeface="LM Sans 10"/>
                <a:cs typeface="LM Sans 10"/>
              </a:rPr>
              <a:t>dus het </a:t>
            </a:r>
            <a:r>
              <a:rPr sz="2180" spc="-20" dirty="0">
                <a:solidFill>
                  <a:srgbClr val="333333"/>
                </a:solidFill>
                <a:latin typeface="LM Sans 10"/>
                <a:cs typeface="LM Sans 10"/>
              </a:rPr>
              <a:t>waterniveau.</a:t>
            </a:r>
            <a:endParaRPr sz="2180" dirty="0">
              <a:latin typeface="LM Sans 10"/>
              <a:cs typeface="LM Sans 10"/>
            </a:endParaRPr>
          </a:p>
        </p:txBody>
      </p:sp>
    </p:spTree>
    <p:extLst>
      <p:ext uri="{BB962C8B-B14F-4D97-AF65-F5344CB8AC3E}">
        <p14:creationId xmlns:p14="http://schemas.microsoft.com/office/powerpoint/2010/main" val="3413733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2DA958-8D73-81F5-2845-FE1CA4C78A08}"/>
              </a:ext>
            </a:extLst>
          </p:cNvPr>
          <p:cNvSpPr>
            <a:spLocks noGrp="1"/>
          </p:cNvSpPr>
          <p:nvPr>
            <p:ph type="body" sz="quarter" idx="17"/>
          </p:nvPr>
        </p:nvSpPr>
        <p:spPr/>
        <p:txBody>
          <a:bodyPr/>
          <a:lstStyle/>
          <a:p>
            <a:pPr marL="615968" marR="346054" indent="-342900">
              <a:lnSpc>
                <a:spcPct val="102600"/>
              </a:lnSpc>
              <a:spcBef>
                <a:spcPts val="595"/>
              </a:spcBef>
              <a:buClr>
                <a:srgbClr val="4B81AE"/>
              </a:buClr>
              <a:buFont typeface="Arial" charset="0"/>
              <a:buChar char="•"/>
              <a:tabLst>
                <a:tab pos="625415" algn="l"/>
              </a:tabLst>
            </a:pPr>
            <a:r>
              <a:rPr lang="nl-BE" sz="3200" dirty="0"/>
              <a:t>Een </a:t>
            </a:r>
            <a:r>
              <a:rPr lang="nl-BE" sz="3200" b="1" dirty="0"/>
              <a:t>4-20 mA</a:t>
            </a:r>
            <a:r>
              <a:rPr lang="nl-BE" sz="3200" dirty="0"/>
              <a:t> </a:t>
            </a:r>
            <a:r>
              <a:rPr lang="nl-BE" sz="3200" dirty="0" err="1"/>
              <a:t>stroomlus</a:t>
            </a:r>
            <a:r>
              <a:rPr lang="nl-BE" sz="3200" dirty="0"/>
              <a:t> is een 2-draads elektrische verbinding</a:t>
            </a:r>
          </a:p>
          <a:p>
            <a:pPr marL="615968" marR="346054" indent="-342900">
              <a:lnSpc>
                <a:spcPct val="102600"/>
              </a:lnSpc>
              <a:spcBef>
                <a:spcPts val="595"/>
              </a:spcBef>
              <a:buClr>
                <a:srgbClr val="4B81AE"/>
              </a:buClr>
              <a:buFont typeface="Arial" charset="0"/>
              <a:buChar char="•"/>
              <a:tabLst>
                <a:tab pos="625415" algn="l"/>
              </a:tabLst>
            </a:pPr>
            <a:r>
              <a:rPr lang="nl-BE" sz="3200" dirty="0"/>
              <a:t>Gevoed door een constante spanning (max 24 VDC)</a:t>
            </a:r>
          </a:p>
          <a:p>
            <a:pPr marL="615968" marR="346054" indent="-342900">
              <a:lnSpc>
                <a:spcPct val="102600"/>
              </a:lnSpc>
              <a:spcBef>
                <a:spcPts val="595"/>
              </a:spcBef>
              <a:buClr>
                <a:srgbClr val="4B81AE"/>
              </a:buClr>
              <a:buFont typeface="Arial" charset="0"/>
              <a:buChar char="•"/>
              <a:tabLst>
                <a:tab pos="625415" algn="l"/>
              </a:tabLst>
            </a:pPr>
            <a:r>
              <a:rPr lang="nl-BE" sz="3200" dirty="0"/>
              <a:t>Als de kabelweerstand stijgt =&gt; stroom blijft gelijk, zolang de voeding voldoende spanning kan leveren</a:t>
            </a:r>
          </a:p>
          <a:p>
            <a:pPr marL="615968" marR="346054" indent="-342900">
              <a:lnSpc>
                <a:spcPct val="102600"/>
              </a:lnSpc>
              <a:spcBef>
                <a:spcPts val="595"/>
              </a:spcBef>
              <a:buClr>
                <a:srgbClr val="4B81AE"/>
              </a:buClr>
              <a:buFont typeface="Arial" charset="0"/>
              <a:buChar char="•"/>
              <a:tabLst>
                <a:tab pos="625415" algn="l"/>
              </a:tabLst>
            </a:pPr>
            <a:r>
              <a:rPr lang="nl-BE" sz="3200" dirty="0"/>
              <a:t>Aangesloten op een omvormer die een te meten grootheid omzet in een gelijkstroom tussen 4 en 20 </a:t>
            </a:r>
            <a:r>
              <a:rPr lang="nl-BE" sz="3200" dirty="0" err="1"/>
              <a:t>mA.</a:t>
            </a:r>
            <a:endParaRPr lang="nl-BE" sz="3200" dirty="0"/>
          </a:p>
          <a:p>
            <a:pPr marL="615968" marR="346054" indent="-342900">
              <a:lnSpc>
                <a:spcPct val="102600"/>
              </a:lnSpc>
              <a:spcBef>
                <a:spcPts val="595"/>
              </a:spcBef>
              <a:buClr>
                <a:srgbClr val="4B81AE"/>
              </a:buClr>
              <a:buFont typeface="Arial" charset="0"/>
              <a:buChar char="•"/>
              <a:tabLst>
                <a:tab pos="625415" algn="l"/>
              </a:tabLst>
            </a:pPr>
            <a:r>
              <a:rPr lang="nl-BE" sz="3200" dirty="0"/>
              <a:t>4 mA = 0%</a:t>
            </a:r>
          </a:p>
          <a:p>
            <a:pPr marL="615968" marR="346054" indent="-342900">
              <a:lnSpc>
                <a:spcPct val="102600"/>
              </a:lnSpc>
              <a:spcBef>
                <a:spcPts val="595"/>
              </a:spcBef>
              <a:buClr>
                <a:srgbClr val="4B81AE"/>
              </a:buClr>
              <a:buFont typeface="Arial" charset="0"/>
              <a:buChar char="•"/>
              <a:tabLst>
                <a:tab pos="625415" algn="l"/>
              </a:tabLst>
            </a:pPr>
            <a:r>
              <a:rPr lang="nl-BE" sz="3200" dirty="0"/>
              <a:t>20 mA  = 100% </a:t>
            </a:r>
          </a:p>
          <a:p>
            <a:pPr marL="615968" marR="346054" indent="-342900">
              <a:lnSpc>
                <a:spcPct val="102600"/>
              </a:lnSpc>
              <a:spcBef>
                <a:spcPts val="595"/>
              </a:spcBef>
              <a:buClr>
                <a:srgbClr val="4B81AE"/>
              </a:buClr>
              <a:buFont typeface="Arial" charset="0"/>
              <a:buChar char="•"/>
              <a:tabLst>
                <a:tab pos="625415" algn="l"/>
              </a:tabLst>
            </a:pPr>
            <a:r>
              <a:rPr lang="nl-BE" sz="3200" spc="-20" dirty="0">
                <a:solidFill>
                  <a:srgbClr val="333333"/>
                </a:solidFill>
                <a:cs typeface="LM Sans 10"/>
              </a:rPr>
              <a:t>&lt; 4 mA of  &gt; 20 mA = fout</a:t>
            </a:r>
            <a:endParaRPr lang="nl-BE" spc="-20" dirty="0">
              <a:solidFill>
                <a:srgbClr val="333333"/>
              </a:solidFill>
              <a:cs typeface="LM Sans 10"/>
            </a:endParaRPr>
          </a:p>
          <a:p>
            <a:endParaRPr lang="en-US" dirty="0"/>
          </a:p>
        </p:txBody>
      </p:sp>
      <p:sp>
        <p:nvSpPr>
          <p:cNvPr id="3" name="Title 2">
            <a:extLst>
              <a:ext uri="{FF2B5EF4-FFF2-40B4-BE49-F238E27FC236}">
                <a16:creationId xmlns:a16="http://schemas.microsoft.com/office/drawing/2014/main" id="{4ED96A53-8B4F-D9AC-E91B-7CC09EEECDFA}"/>
              </a:ext>
            </a:extLst>
          </p:cNvPr>
          <p:cNvSpPr>
            <a:spLocks noGrp="1"/>
          </p:cNvSpPr>
          <p:nvPr>
            <p:ph type="title"/>
          </p:nvPr>
        </p:nvSpPr>
        <p:spPr/>
        <p:txBody>
          <a:bodyPr/>
          <a:lstStyle/>
          <a:p>
            <a:r>
              <a:rPr lang="en-US" dirty="0" err="1"/>
              <a:t>Stroomlus</a:t>
            </a:r>
            <a:r>
              <a:rPr lang="en-US" dirty="0"/>
              <a:t> </a:t>
            </a:r>
            <a:r>
              <a:rPr lang="en-US" dirty="0" err="1"/>
              <a:t>principe</a:t>
            </a:r>
            <a:endParaRPr lang="en-US" dirty="0"/>
          </a:p>
        </p:txBody>
      </p:sp>
      <p:sp>
        <p:nvSpPr>
          <p:cNvPr id="4" name="Date Placeholder 3">
            <a:extLst>
              <a:ext uri="{FF2B5EF4-FFF2-40B4-BE49-F238E27FC236}">
                <a16:creationId xmlns:a16="http://schemas.microsoft.com/office/drawing/2014/main" id="{D4DF6696-9A55-7E59-520C-BE6617C543C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B4BCDB1-89BE-C685-3A28-9C5FB53F6E5B}"/>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6" name="Picture 4" descr="http://domoticx.com/wp-content/uploads/2019/01/20mA-stroomlus-schema.png">
            <a:extLst>
              <a:ext uri="{FF2B5EF4-FFF2-40B4-BE49-F238E27FC236}">
                <a16:creationId xmlns:a16="http://schemas.microsoft.com/office/drawing/2014/main" id="{901F89CC-2352-2797-658C-02EE33202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662" y="5406301"/>
            <a:ext cx="8793870" cy="466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57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43A138-4D8D-66D8-8A38-20B0D370F733}"/>
              </a:ext>
            </a:extLst>
          </p:cNvPr>
          <p:cNvSpPr>
            <a:spLocks noGrp="1"/>
          </p:cNvSpPr>
          <p:nvPr>
            <p:ph type="body" sz="quarter" idx="17"/>
          </p:nvPr>
        </p:nvSpPr>
        <p:spPr/>
        <p:txBody>
          <a:bodyPr/>
          <a:lstStyle/>
          <a:p>
            <a:pPr marL="615968" marR="346054" indent="-342900">
              <a:lnSpc>
                <a:spcPct val="102600"/>
              </a:lnSpc>
              <a:spcBef>
                <a:spcPts val="595"/>
              </a:spcBef>
              <a:buClr>
                <a:srgbClr val="4B81AE"/>
              </a:buClr>
              <a:buFont typeface="Arial" charset="0"/>
              <a:buChar char="•"/>
              <a:tabLst>
                <a:tab pos="625415" algn="l"/>
              </a:tabLst>
            </a:pPr>
            <a:r>
              <a:rPr lang="nl-BE" sz="3600" spc="-20" dirty="0">
                <a:solidFill>
                  <a:srgbClr val="333333"/>
                </a:solidFill>
                <a:latin typeface="LM Sans 10"/>
                <a:cs typeface="LM Sans 10"/>
              </a:rPr>
              <a:t>Sinds de jaren 1950 wordt de 4-20 mA </a:t>
            </a:r>
            <a:r>
              <a:rPr lang="nl-BE" sz="3600" spc="-20" dirty="0" err="1">
                <a:solidFill>
                  <a:srgbClr val="333333"/>
                </a:solidFill>
                <a:latin typeface="LM Sans 10"/>
                <a:cs typeface="LM Sans 10"/>
              </a:rPr>
              <a:t>stroomlus</a:t>
            </a:r>
            <a:r>
              <a:rPr lang="nl-BE" sz="3600" spc="-20" dirty="0">
                <a:solidFill>
                  <a:srgbClr val="333333"/>
                </a:solidFill>
                <a:latin typeface="LM Sans 10"/>
                <a:cs typeface="LM Sans 10"/>
              </a:rPr>
              <a:t> gebruikt om sensor data te transporteren voor monitoring en control.</a:t>
            </a:r>
          </a:p>
          <a:p>
            <a:pPr marL="615968" marR="346054" indent="-342900">
              <a:lnSpc>
                <a:spcPct val="102600"/>
              </a:lnSpc>
              <a:spcBef>
                <a:spcPts val="595"/>
              </a:spcBef>
              <a:buClr>
                <a:srgbClr val="4B81AE"/>
              </a:buClr>
              <a:buFont typeface="Arial" charset="0"/>
              <a:buChar char="•"/>
              <a:tabLst>
                <a:tab pos="625415" algn="l"/>
              </a:tabLst>
            </a:pPr>
            <a:r>
              <a:rPr lang="nl-BE" sz="3600" spc="-20" dirty="0">
                <a:solidFill>
                  <a:srgbClr val="333333"/>
                </a:solidFill>
                <a:latin typeface="LM Sans 10"/>
                <a:cs typeface="LM Sans 10"/>
              </a:rPr>
              <a:t>Lage gevoeligheid voor ruis</a:t>
            </a:r>
          </a:p>
          <a:p>
            <a:pPr marL="615968" marR="346054" indent="-342900">
              <a:lnSpc>
                <a:spcPct val="102600"/>
              </a:lnSpc>
              <a:spcBef>
                <a:spcPts val="595"/>
              </a:spcBef>
              <a:buClr>
                <a:srgbClr val="4B81AE"/>
              </a:buClr>
              <a:buFont typeface="Arial" charset="0"/>
              <a:buChar char="•"/>
              <a:tabLst>
                <a:tab pos="625415" algn="l"/>
              </a:tabLst>
            </a:pPr>
            <a:r>
              <a:rPr lang="nl-BE" sz="3600" spc="-20" dirty="0">
                <a:solidFill>
                  <a:srgbClr val="333333"/>
                </a:solidFill>
                <a:latin typeface="LM Sans 10"/>
                <a:cs typeface="LM Sans 10"/>
              </a:rPr>
              <a:t>Geschikt voor lange afstanden</a:t>
            </a:r>
          </a:p>
          <a:p>
            <a:pPr marL="615968" marR="346054" indent="-342900">
              <a:lnSpc>
                <a:spcPct val="102600"/>
              </a:lnSpc>
              <a:spcBef>
                <a:spcPts val="595"/>
              </a:spcBef>
              <a:buClr>
                <a:srgbClr val="4B81AE"/>
              </a:buClr>
              <a:buFont typeface="Arial" charset="0"/>
              <a:buChar char="•"/>
              <a:tabLst>
                <a:tab pos="625415" algn="l"/>
              </a:tabLst>
            </a:pPr>
            <a:r>
              <a:rPr lang="nl-BE" sz="3600" spc="-20" dirty="0">
                <a:solidFill>
                  <a:srgbClr val="333333"/>
                </a:solidFill>
                <a:latin typeface="LM Sans 10"/>
                <a:cs typeface="LM Sans 10"/>
              </a:rPr>
              <a:t>Industrieel veel gebruikt</a:t>
            </a:r>
          </a:p>
          <a:p>
            <a:pPr marL="615968" marR="346054" indent="-342900">
              <a:lnSpc>
                <a:spcPct val="102600"/>
              </a:lnSpc>
              <a:spcBef>
                <a:spcPts val="595"/>
              </a:spcBef>
              <a:buClr>
                <a:srgbClr val="4B81AE"/>
              </a:buClr>
              <a:buFont typeface="Arial" charset="0"/>
              <a:buChar char="•"/>
              <a:tabLst>
                <a:tab pos="625415" algn="l"/>
              </a:tabLst>
            </a:pPr>
            <a:endParaRPr lang="nl-BE" sz="3600" spc="-20" dirty="0">
              <a:solidFill>
                <a:srgbClr val="333333"/>
              </a:solidFill>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endParaRPr lang="en-US" dirty="0"/>
          </a:p>
        </p:txBody>
      </p:sp>
      <p:sp>
        <p:nvSpPr>
          <p:cNvPr id="3" name="Title 2">
            <a:extLst>
              <a:ext uri="{FF2B5EF4-FFF2-40B4-BE49-F238E27FC236}">
                <a16:creationId xmlns:a16="http://schemas.microsoft.com/office/drawing/2014/main" id="{52F21E93-08EE-EC93-8BCD-27B4F40A1937}"/>
              </a:ext>
            </a:extLst>
          </p:cNvPr>
          <p:cNvSpPr>
            <a:spLocks noGrp="1"/>
          </p:cNvSpPr>
          <p:nvPr>
            <p:ph type="title"/>
          </p:nvPr>
        </p:nvSpPr>
        <p:spPr/>
        <p:txBody>
          <a:bodyPr/>
          <a:lstStyle/>
          <a:p>
            <a:r>
              <a:rPr lang="nl-BE" sz="4400" spc="-20" dirty="0" err="1">
                <a:solidFill>
                  <a:srgbClr val="333333"/>
                </a:solidFill>
                <a:cs typeface="LM Sans 10"/>
              </a:rPr>
              <a:t>Stroomlus</a:t>
            </a:r>
            <a:r>
              <a:rPr lang="nl-BE" sz="4400" spc="-20" dirty="0">
                <a:solidFill>
                  <a:srgbClr val="333333"/>
                </a:solidFill>
                <a:cs typeface="LM Sans 10"/>
              </a:rPr>
              <a:t> als alternatief voor spanning of weerstandssignaal</a:t>
            </a:r>
            <a:br>
              <a:rPr lang="nl-BE" sz="4400" spc="-20" dirty="0">
                <a:solidFill>
                  <a:srgbClr val="333333"/>
                </a:solidFill>
                <a:latin typeface="LM Sans 10"/>
                <a:cs typeface="LM Sans 10"/>
              </a:rPr>
            </a:br>
            <a:endParaRPr lang="en-US" dirty="0"/>
          </a:p>
        </p:txBody>
      </p:sp>
      <p:sp>
        <p:nvSpPr>
          <p:cNvPr id="4" name="Date Placeholder 3">
            <a:extLst>
              <a:ext uri="{FF2B5EF4-FFF2-40B4-BE49-F238E27FC236}">
                <a16:creationId xmlns:a16="http://schemas.microsoft.com/office/drawing/2014/main" id="{796A873E-6F6D-5BB7-8433-54F9FDF74E2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7391249-2C6E-0ACC-13CF-2DE024CBCD10}"/>
              </a:ext>
            </a:extLst>
          </p:cNvPr>
          <p:cNvSpPr>
            <a:spLocks noGrp="1"/>
          </p:cNvSpPr>
          <p:nvPr>
            <p:ph type="sldNum" sz="quarter" idx="4"/>
          </p:nvPr>
        </p:nvSpPr>
        <p:spPr/>
        <p:txBody>
          <a:bodyPr/>
          <a:lstStyle/>
          <a:p>
            <a:fld id="{B7527A74-2D87-4307-9531-5A57D9647EEB}" type="slidenum">
              <a:rPr lang="nl-BE" smtClean="0"/>
              <a:pPr/>
              <a:t>22</a:t>
            </a:fld>
            <a:endParaRPr lang="nl-BE" dirty="0"/>
          </a:p>
        </p:txBody>
      </p:sp>
      <p:pic>
        <p:nvPicPr>
          <p:cNvPr id="6" name="Picture 4" descr="https://ni.scene7.com/is/image/ni/Latest_-_01?scl=1">
            <a:extLst>
              <a:ext uri="{FF2B5EF4-FFF2-40B4-BE49-F238E27FC236}">
                <a16:creationId xmlns:a16="http://schemas.microsoft.com/office/drawing/2014/main" id="{7F81C5D7-5970-5372-EA95-78025D2B0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714" y="4120396"/>
            <a:ext cx="9241327" cy="4096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61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C0244-E1B8-94E8-FBAF-AB767B8286F0}"/>
              </a:ext>
            </a:extLst>
          </p:cNvPr>
          <p:cNvSpPr>
            <a:spLocks noGrp="1"/>
          </p:cNvSpPr>
          <p:nvPr>
            <p:ph type="body" sz="quarter" idx="17"/>
          </p:nvPr>
        </p:nvSpPr>
        <p:spPr/>
        <p:txBody>
          <a:bodyPr/>
          <a:lstStyle/>
          <a:p>
            <a:pPr marL="368068" indent="-342900">
              <a:spcBef>
                <a:spcPts val="178"/>
              </a:spcBef>
              <a:buFont typeface="Arial" charset="0"/>
              <a:buChar char="•"/>
            </a:pPr>
            <a:r>
              <a:rPr lang="nl-NL" sz="3600" dirty="0">
                <a:solidFill>
                  <a:srgbClr val="333333"/>
                </a:solidFill>
                <a:latin typeface="LM Sans 10"/>
                <a:cs typeface="LM Sans 10"/>
              </a:rPr>
              <a:t>Een temperatuur transmitter heeft een bereik van 0 tot 100 °C</a:t>
            </a:r>
          </a:p>
          <a:p>
            <a:pPr marL="368068" indent="-342900">
              <a:spcBef>
                <a:spcPts val="178"/>
              </a:spcBef>
              <a:buFont typeface="Arial" charset="0"/>
              <a:buChar char="•"/>
            </a:pPr>
            <a:r>
              <a:rPr lang="nl-NL" sz="3600" dirty="0">
                <a:solidFill>
                  <a:srgbClr val="333333"/>
                </a:solidFill>
                <a:latin typeface="LM Sans 10"/>
                <a:cs typeface="LM Sans 10"/>
              </a:rPr>
              <a:t>4 mA komt overeen met 0 °C</a:t>
            </a:r>
          </a:p>
          <a:p>
            <a:pPr marL="368068" indent="-342900">
              <a:spcBef>
                <a:spcPts val="178"/>
              </a:spcBef>
              <a:buFont typeface="Arial" charset="0"/>
              <a:buChar char="•"/>
            </a:pPr>
            <a:r>
              <a:rPr lang="nl-NL" sz="3600" dirty="0">
                <a:solidFill>
                  <a:srgbClr val="333333"/>
                </a:solidFill>
                <a:latin typeface="LM Sans 10"/>
                <a:cs typeface="LM Sans 10"/>
              </a:rPr>
              <a:t>20 mA komt overeen met 100 °C</a:t>
            </a:r>
          </a:p>
          <a:p>
            <a:pPr marL="368068" indent="-342900">
              <a:spcBef>
                <a:spcPts val="178"/>
              </a:spcBef>
              <a:buFont typeface="Arial" charset="0"/>
              <a:buChar char="•"/>
            </a:pPr>
            <a:endParaRPr lang="nl-NL" sz="3600" dirty="0">
              <a:solidFill>
                <a:srgbClr val="333333"/>
              </a:solidFill>
              <a:latin typeface="LM Sans 10"/>
              <a:cs typeface="LM Sans 10"/>
            </a:endParaRPr>
          </a:p>
          <a:p>
            <a:pPr marL="368068" indent="-342900">
              <a:spcBef>
                <a:spcPts val="178"/>
              </a:spcBef>
              <a:buFont typeface="Arial" charset="0"/>
              <a:buChar char="•"/>
            </a:pPr>
            <a:r>
              <a:rPr lang="nl-NL" sz="3600" dirty="0">
                <a:solidFill>
                  <a:srgbClr val="333333"/>
                </a:solidFill>
                <a:latin typeface="LM Sans 10"/>
                <a:cs typeface="LM Sans 10"/>
              </a:rPr>
              <a:t>Stel dat je 7,2 mA meet, wat is dan de gemeten temperatuur?</a:t>
            </a:r>
            <a:endParaRPr lang="nl-NL" sz="3600" dirty="0">
              <a:latin typeface="LM Sans 10"/>
              <a:cs typeface="LM Sans 10"/>
            </a:endParaRPr>
          </a:p>
          <a:p>
            <a:endParaRPr lang="en-US" dirty="0"/>
          </a:p>
        </p:txBody>
      </p:sp>
      <p:sp>
        <p:nvSpPr>
          <p:cNvPr id="3" name="Title 2">
            <a:extLst>
              <a:ext uri="{FF2B5EF4-FFF2-40B4-BE49-F238E27FC236}">
                <a16:creationId xmlns:a16="http://schemas.microsoft.com/office/drawing/2014/main" id="{03EC8CE7-CB61-1D92-A475-BD899B53D310}"/>
              </a:ext>
            </a:extLst>
          </p:cNvPr>
          <p:cNvSpPr>
            <a:spLocks noGrp="1"/>
          </p:cNvSpPr>
          <p:nvPr>
            <p:ph type="title"/>
          </p:nvPr>
        </p:nvSpPr>
        <p:spPr/>
        <p:txBody>
          <a:bodyPr/>
          <a:lstStyle/>
          <a:p>
            <a:r>
              <a:rPr lang="en-US" dirty="0" err="1"/>
              <a:t>Verschaling</a:t>
            </a:r>
            <a:endParaRPr lang="en-US" dirty="0"/>
          </a:p>
        </p:txBody>
      </p:sp>
      <p:sp>
        <p:nvSpPr>
          <p:cNvPr id="4" name="Date Placeholder 3">
            <a:extLst>
              <a:ext uri="{FF2B5EF4-FFF2-40B4-BE49-F238E27FC236}">
                <a16:creationId xmlns:a16="http://schemas.microsoft.com/office/drawing/2014/main" id="{003D775F-C631-8D46-E4F7-99B473C369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4E875C9-B715-B6F7-C3CF-A7FB66D1413D}"/>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6" name="Picture 5">
            <a:extLst>
              <a:ext uri="{FF2B5EF4-FFF2-40B4-BE49-F238E27FC236}">
                <a16:creationId xmlns:a16="http://schemas.microsoft.com/office/drawing/2014/main" id="{07791940-5833-13CA-4A1A-014E885492E2}"/>
              </a:ext>
            </a:extLst>
          </p:cNvPr>
          <p:cNvPicPr>
            <a:picLocks noChangeAspect="1"/>
          </p:cNvPicPr>
          <p:nvPr/>
        </p:nvPicPr>
        <p:blipFill>
          <a:blip r:embed="rId3"/>
          <a:stretch>
            <a:fillRect/>
          </a:stretch>
        </p:blipFill>
        <p:spPr>
          <a:xfrm>
            <a:off x="3428486" y="5501476"/>
            <a:ext cx="8473003" cy="2956725"/>
          </a:xfrm>
          <a:prstGeom prst="rect">
            <a:avLst/>
          </a:prstGeom>
        </p:spPr>
      </p:pic>
    </p:spTree>
    <p:extLst>
      <p:ext uri="{BB962C8B-B14F-4D97-AF65-F5344CB8AC3E}">
        <p14:creationId xmlns:p14="http://schemas.microsoft.com/office/powerpoint/2010/main" val="2904774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4910AB-6014-E3EE-AB6F-1B06AEF44A70}"/>
              </a:ext>
            </a:extLst>
          </p:cNvPr>
          <p:cNvSpPr>
            <a:spLocks noGrp="1"/>
          </p:cNvSpPr>
          <p:nvPr>
            <p:ph type="title"/>
          </p:nvPr>
        </p:nvSpPr>
        <p:spPr>
          <a:xfrm>
            <a:off x="998692" y="913375"/>
            <a:ext cx="16575629" cy="630355"/>
          </a:xfrm>
        </p:spPr>
        <p:txBody>
          <a:bodyPr/>
          <a:lstStyle/>
          <a:p>
            <a:r>
              <a:rPr lang="en-US" dirty="0" err="1"/>
              <a:t>Stroom</a:t>
            </a:r>
            <a:r>
              <a:rPr lang="en-US" dirty="0"/>
              <a:t> </a:t>
            </a:r>
            <a:r>
              <a:rPr lang="en-US" dirty="0" err="1"/>
              <a:t>naar</a:t>
            </a:r>
            <a:r>
              <a:rPr lang="en-US" dirty="0"/>
              <a:t> </a:t>
            </a:r>
            <a:r>
              <a:rPr lang="en-US" dirty="0" err="1"/>
              <a:t>spanningconversie</a:t>
            </a:r>
            <a:endParaRPr lang="en-US" dirty="0"/>
          </a:p>
        </p:txBody>
      </p:sp>
      <p:sp>
        <p:nvSpPr>
          <p:cNvPr id="4" name="Date Placeholder 3">
            <a:extLst>
              <a:ext uri="{FF2B5EF4-FFF2-40B4-BE49-F238E27FC236}">
                <a16:creationId xmlns:a16="http://schemas.microsoft.com/office/drawing/2014/main" id="{4BE6179D-7952-C476-52EC-75AC267691F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A0A2B567-011E-F7B6-31A9-8537B2410463}"/>
              </a:ext>
            </a:extLst>
          </p:cNvPr>
          <p:cNvSpPr>
            <a:spLocks noGrp="1"/>
          </p:cNvSpPr>
          <p:nvPr>
            <p:ph type="sldNum" sz="quarter" idx="4"/>
          </p:nvPr>
        </p:nvSpPr>
        <p:spPr/>
        <p:txBody>
          <a:bodyPr/>
          <a:lstStyle/>
          <a:p>
            <a:fld id="{B7527A74-2D87-4307-9531-5A57D9647EEB}" type="slidenum">
              <a:rPr lang="nl-BE" smtClean="0"/>
              <a:pPr/>
              <a:t>24</a:t>
            </a:fld>
            <a:endParaRPr lang="nl-BE" dirty="0"/>
          </a:p>
        </p:txBody>
      </p:sp>
      <p:sp>
        <p:nvSpPr>
          <p:cNvPr id="6" name="object 6">
            <a:extLst>
              <a:ext uri="{FF2B5EF4-FFF2-40B4-BE49-F238E27FC236}">
                <a16:creationId xmlns:a16="http://schemas.microsoft.com/office/drawing/2014/main" id="{C089BAA0-CC1A-5DAA-D895-DA6BB3585780}"/>
              </a:ext>
            </a:extLst>
          </p:cNvPr>
          <p:cNvSpPr>
            <a:spLocks noGrp="1"/>
          </p:cNvSpPr>
          <p:nvPr>
            <p:ph type="body" sz="quarter" idx="17"/>
          </p:nvPr>
        </p:nvSpPr>
        <p:spPr>
          <a:xfrm>
            <a:off x="1685233" y="2888168"/>
            <a:ext cx="7935335" cy="4510664"/>
          </a:xfrm>
          <a:prstGeom prst="rect">
            <a:avLst/>
          </a:prstGeom>
          <a:blipFill>
            <a:blip r:embed="rId2" cstate="print"/>
            <a:stretch>
              <a:fillRect/>
            </a:stretch>
          </a:blipFill>
        </p:spPr>
        <p:txBody>
          <a:bodyPr wrap="square" lIns="0" tIns="0" rIns="0" bIns="0" rtlCol="0"/>
          <a:lstStyle/>
          <a:p>
            <a:endParaRPr lang="en-US" dirty="0"/>
          </a:p>
        </p:txBody>
      </p:sp>
      <p:sp>
        <p:nvSpPr>
          <p:cNvPr id="8" name="TextBox 7">
            <a:extLst>
              <a:ext uri="{FF2B5EF4-FFF2-40B4-BE49-F238E27FC236}">
                <a16:creationId xmlns:a16="http://schemas.microsoft.com/office/drawing/2014/main" id="{A6239CA5-0375-1F66-C9DF-BFF5F87C2B4B}"/>
              </a:ext>
            </a:extLst>
          </p:cNvPr>
          <p:cNvSpPr txBox="1"/>
          <p:nvPr/>
        </p:nvSpPr>
        <p:spPr>
          <a:xfrm>
            <a:off x="1478973" y="7932736"/>
            <a:ext cx="9178636" cy="384080"/>
          </a:xfrm>
          <a:prstGeom prst="rect">
            <a:avLst/>
          </a:prstGeom>
          <a:noFill/>
        </p:spPr>
        <p:txBody>
          <a:bodyPr wrap="square">
            <a:spAutoFit/>
          </a:bodyPr>
          <a:lstStyle/>
          <a:p>
            <a:pPr marL="25168">
              <a:lnSpc>
                <a:spcPts val="2378"/>
              </a:lnSpc>
              <a:spcBef>
                <a:spcPts val="188"/>
              </a:spcBef>
            </a:pPr>
            <a:r>
              <a:rPr lang="nl-NL" sz="1800" spc="-10" dirty="0">
                <a:solidFill>
                  <a:srgbClr val="333333"/>
                </a:solidFill>
                <a:latin typeface="LM Sans 10"/>
                <a:cs typeface="LM Sans 10"/>
              </a:rPr>
              <a:t>Zelfde principe kan worden toegepast om grote stromen te meten (shunt weerstand principe)</a:t>
            </a:r>
            <a:endParaRPr lang="nl-NL" sz="1800" dirty="0">
              <a:latin typeface="LM Sans 10"/>
              <a:cs typeface="LM Sans 10"/>
            </a:endParaRPr>
          </a:p>
        </p:txBody>
      </p:sp>
      <p:sp>
        <p:nvSpPr>
          <p:cNvPr id="7" name="TextBox 6">
            <a:extLst>
              <a:ext uri="{FF2B5EF4-FFF2-40B4-BE49-F238E27FC236}">
                <a16:creationId xmlns:a16="http://schemas.microsoft.com/office/drawing/2014/main" id="{6658A858-AFCA-144E-EBFC-31AA71DD154A}"/>
              </a:ext>
            </a:extLst>
          </p:cNvPr>
          <p:cNvSpPr txBox="1"/>
          <p:nvPr/>
        </p:nvSpPr>
        <p:spPr>
          <a:xfrm>
            <a:off x="10411505" y="2795014"/>
            <a:ext cx="5972880" cy="856645"/>
          </a:xfrm>
          <a:prstGeom prst="rect">
            <a:avLst/>
          </a:prstGeom>
          <a:noFill/>
        </p:spPr>
        <p:txBody>
          <a:bodyPr wrap="square">
            <a:spAutoFit/>
          </a:bodyPr>
          <a:lstStyle/>
          <a:p>
            <a:pPr marL="368068" indent="-342900">
              <a:spcBef>
                <a:spcPts val="178"/>
              </a:spcBef>
              <a:buFont typeface="Arial" charset="0"/>
              <a:buChar char="•"/>
            </a:pPr>
            <a:r>
              <a:rPr lang="nl-NL" sz="2400" dirty="0">
                <a:solidFill>
                  <a:srgbClr val="333333"/>
                </a:solidFill>
                <a:latin typeface="LM Sans 10"/>
                <a:cs typeface="LM Sans 10"/>
              </a:rPr>
              <a:t>4mA =&gt; 1V</a:t>
            </a:r>
          </a:p>
          <a:p>
            <a:pPr marL="368068" indent="-342900">
              <a:spcBef>
                <a:spcPts val="178"/>
              </a:spcBef>
              <a:buFont typeface="Arial" charset="0"/>
              <a:buChar char="•"/>
            </a:pPr>
            <a:r>
              <a:rPr lang="nl-NL" sz="2400" dirty="0">
                <a:solidFill>
                  <a:srgbClr val="333333"/>
                </a:solidFill>
                <a:latin typeface="LM Sans 10"/>
              </a:rPr>
              <a:t>20mA =&gt; 5V</a:t>
            </a:r>
            <a:endParaRPr lang="en-US" sz="2400" dirty="0"/>
          </a:p>
        </p:txBody>
      </p:sp>
    </p:spTree>
    <p:extLst>
      <p:ext uri="{BB962C8B-B14F-4D97-AF65-F5344CB8AC3E}">
        <p14:creationId xmlns:p14="http://schemas.microsoft.com/office/powerpoint/2010/main" val="189641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A446-3E90-861F-DB90-C9F17DBBEA77}"/>
              </a:ext>
            </a:extLst>
          </p:cNvPr>
          <p:cNvSpPr>
            <a:spLocks noGrp="1"/>
          </p:cNvSpPr>
          <p:nvPr>
            <p:ph type="body" sz="quarter" idx="17"/>
          </p:nvPr>
        </p:nvSpPr>
        <p:spPr>
          <a:xfrm>
            <a:off x="1057275" y="2361077"/>
            <a:ext cx="12417187" cy="6103800"/>
          </a:xfrm>
        </p:spPr>
        <p:txBody>
          <a:bodyPr/>
          <a:lstStyle/>
          <a:p>
            <a:pPr marL="864915" indent="-457200">
              <a:spcBef>
                <a:spcPts val="993"/>
              </a:spcBef>
              <a:buClr>
                <a:srgbClr val="4B81AE"/>
              </a:buClr>
              <a:buFont typeface="Arial" panose="020B0604020202020204" pitchFamily="34" charset="0"/>
              <a:buChar char="•"/>
              <a:tabLst>
                <a:tab pos="938123" algn="l"/>
              </a:tabLst>
            </a:pPr>
            <a:r>
              <a:rPr lang="nl-NL" sz="3200" spc="-15" dirty="0">
                <a:solidFill>
                  <a:srgbClr val="333333"/>
                </a:solidFill>
                <a:latin typeface="LM Sans 10"/>
                <a:cs typeface="LM Sans 10"/>
              </a:rPr>
              <a:t>Analoge voltmeter of spanningsmeter maakt gebruik van het draaispoelmeter principe</a:t>
            </a:r>
            <a:endParaRPr lang="nl-NL" sz="3200" dirty="0">
              <a:latin typeface="LM Sans 10"/>
              <a:cs typeface="LM Sans 10"/>
            </a:endParaRPr>
          </a:p>
          <a:p>
            <a:pPr marL="864915" indent="-457200">
              <a:spcBef>
                <a:spcPts val="981"/>
              </a:spcBef>
              <a:buClr>
                <a:srgbClr val="4B81AE"/>
              </a:buClr>
              <a:buFont typeface="Arial" panose="020B0604020202020204" pitchFamily="34" charset="0"/>
              <a:buChar char="•"/>
              <a:tabLst>
                <a:tab pos="938123" algn="l"/>
              </a:tabLst>
            </a:pPr>
            <a:r>
              <a:rPr lang="nl-NL" sz="3200" spc="-15" dirty="0">
                <a:solidFill>
                  <a:srgbClr val="333333"/>
                </a:solidFill>
                <a:latin typeface="LM Sans 10"/>
                <a:cs typeface="LM Sans 10"/>
              </a:rPr>
              <a:t>Klein spoeltje met heel veel windingen draaibaar opgesteld in een permanent magnetisch veld</a:t>
            </a:r>
            <a:endParaRPr lang="nl-NL" sz="3200" dirty="0">
              <a:latin typeface="LM Sans 10"/>
              <a:cs typeface="LM Sans 10"/>
            </a:endParaRPr>
          </a:p>
          <a:p>
            <a:pPr marL="864915" indent="-457200">
              <a:spcBef>
                <a:spcPts val="996"/>
              </a:spcBef>
              <a:buClr>
                <a:srgbClr val="4B81AE"/>
              </a:buClr>
              <a:buFont typeface="Arial" panose="020B0604020202020204" pitchFamily="34" charset="0"/>
              <a:buChar char="•"/>
              <a:tabLst>
                <a:tab pos="938123" algn="l"/>
              </a:tabLst>
            </a:pPr>
            <a:r>
              <a:rPr lang="nl-NL" sz="3200" spc="-30" dirty="0">
                <a:solidFill>
                  <a:srgbClr val="333333"/>
                </a:solidFill>
                <a:latin typeface="LM Sans 10"/>
                <a:cs typeface="LM Sans 10"/>
              </a:rPr>
              <a:t>Draaiing wordt door veertjes tegengewerkt (groen)</a:t>
            </a:r>
            <a:endParaRPr lang="nl-NL" sz="3200" dirty="0">
              <a:latin typeface="LM Sans 10"/>
              <a:cs typeface="LM Sans 10"/>
            </a:endParaRPr>
          </a:p>
          <a:p>
            <a:pPr marL="864915" indent="-457200">
              <a:spcBef>
                <a:spcPts val="996"/>
              </a:spcBef>
              <a:buClr>
                <a:srgbClr val="4B81AE"/>
              </a:buClr>
              <a:buFont typeface="Arial" panose="020B0604020202020204" pitchFamily="34" charset="0"/>
              <a:buChar char="•"/>
              <a:tabLst>
                <a:tab pos="938123" algn="l"/>
              </a:tabLst>
            </a:pPr>
            <a:r>
              <a:rPr lang="nl-NL" sz="3200" spc="-15" dirty="0">
                <a:solidFill>
                  <a:srgbClr val="333333"/>
                </a:solidFill>
                <a:latin typeface="LM Sans 10"/>
                <a:cs typeface="LM Sans 10"/>
              </a:rPr>
              <a:t>Wijzer maakt aflezing van draaiing mogelijk</a:t>
            </a:r>
          </a:p>
          <a:p>
            <a:pPr marL="864915" indent="-457200">
              <a:spcBef>
                <a:spcPts val="996"/>
              </a:spcBef>
              <a:buClr>
                <a:srgbClr val="4B81AE"/>
              </a:buClr>
              <a:buFont typeface="Arial" panose="020B0604020202020204" pitchFamily="34" charset="0"/>
              <a:buChar char="•"/>
              <a:tabLst>
                <a:tab pos="938123" algn="l"/>
              </a:tabLst>
            </a:pPr>
            <a:endParaRPr lang="nl-NL" sz="3200" spc="-15" dirty="0">
              <a:solidFill>
                <a:srgbClr val="333333"/>
              </a:solidFill>
              <a:latin typeface="LM Sans 10"/>
              <a:cs typeface="LM Sans 10"/>
            </a:endParaRPr>
          </a:p>
          <a:p>
            <a:pPr marL="864915" indent="-457200">
              <a:spcBef>
                <a:spcPts val="996"/>
              </a:spcBef>
              <a:buClr>
                <a:srgbClr val="4B81AE"/>
              </a:buClr>
              <a:buFont typeface="Arial" panose="020B0604020202020204" pitchFamily="34" charset="0"/>
              <a:buChar char="•"/>
              <a:tabLst>
                <a:tab pos="938123" algn="l"/>
              </a:tabLst>
            </a:pPr>
            <a:r>
              <a:rPr lang="nl-NL" sz="3200" spc="-15" dirty="0">
                <a:solidFill>
                  <a:srgbClr val="333333"/>
                </a:solidFill>
                <a:latin typeface="LM Sans 10"/>
                <a:cs typeface="LM Sans 10"/>
              </a:rPr>
              <a:t>Werkt voor DC spanning</a:t>
            </a:r>
          </a:p>
          <a:p>
            <a:pPr marL="864915" indent="-457200">
              <a:spcBef>
                <a:spcPts val="996"/>
              </a:spcBef>
              <a:buClr>
                <a:srgbClr val="4B81AE"/>
              </a:buClr>
              <a:buFont typeface="Arial" panose="020B0604020202020204" pitchFamily="34" charset="0"/>
              <a:buChar char="•"/>
              <a:tabLst>
                <a:tab pos="938123" algn="l"/>
              </a:tabLst>
            </a:pPr>
            <a:r>
              <a:rPr lang="nl-NL" sz="3200" spc="-15" dirty="0">
                <a:solidFill>
                  <a:srgbClr val="333333"/>
                </a:solidFill>
                <a:latin typeface="LM Sans 10"/>
                <a:cs typeface="LM Sans 10"/>
              </a:rPr>
              <a:t>Kan voor AC spanning gebruikt </a:t>
            </a:r>
            <a:br>
              <a:rPr lang="nl-NL" sz="3200" spc="-15" dirty="0">
                <a:solidFill>
                  <a:srgbClr val="333333"/>
                </a:solidFill>
                <a:latin typeface="LM Sans 10"/>
                <a:cs typeface="LM Sans 10"/>
              </a:rPr>
            </a:br>
            <a:r>
              <a:rPr lang="nl-NL" sz="3200" spc="-15" dirty="0">
                <a:solidFill>
                  <a:srgbClr val="333333"/>
                </a:solidFill>
                <a:latin typeface="LM Sans 10"/>
                <a:cs typeface="LM Sans 10"/>
              </a:rPr>
              <a:t>worden mits gelijkrichten</a:t>
            </a:r>
            <a:endParaRPr lang="nl-NL" sz="3200" b="1" spc="-30" dirty="0">
              <a:solidFill>
                <a:srgbClr val="333333"/>
              </a:solidFill>
              <a:latin typeface="LM Sans 10"/>
              <a:cs typeface="LM Sans 10"/>
            </a:endParaRPr>
          </a:p>
          <a:p>
            <a:endParaRPr lang="en-US" dirty="0"/>
          </a:p>
        </p:txBody>
      </p:sp>
      <p:sp>
        <p:nvSpPr>
          <p:cNvPr id="3" name="Title 2">
            <a:extLst>
              <a:ext uri="{FF2B5EF4-FFF2-40B4-BE49-F238E27FC236}">
                <a16:creationId xmlns:a16="http://schemas.microsoft.com/office/drawing/2014/main" id="{05A2AE93-6AD7-1F11-88D3-C9E9E297992A}"/>
              </a:ext>
            </a:extLst>
          </p:cNvPr>
          <p:cNvSpPr>
            <a:spLocks noGrp="1"/>
          </p:cNvSpPr>
          <p:nvPr>
            <p:ph type="title"/>
          </p:nvPr>
        </p:nvSpPr>
        <p:spPr/>
        <p:txBody>
          <a:bodyPr/>
          <a:lstStyle/>
          <a:p>
            <a:r>
              <a:rPr lang="en-US" dirty="0" err="1"/>
              <a:t>Meten</a:t>
            </a:r>
            <a:r>
              <a:rPr lang="en-US" dirty="0"/>
              <a:t> van spanning</a:t>
            </a:r>
          </a:p>
        </p:txBody>
      </p:sp>
      <p:sp>
        <p:nvSpPr>
          <p:cNvPr id="4" name="Date Placeholder 3">
            <a:extLst>
              <a:ext uri="{FF2B5EF4-FFF2-40B4-BE49-F238E27FC236}">
                <a16:creationId xmlns:a16="http://schemas.microsoft.com/office/drawing/2014/main" id="{0A74F046-4133-97E0-64EF-5A593B3AF4E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7169D-AE9C-3B3B-CE2C-C9999FA440C3}"/>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6" name="Picture 2" descr="https://upload.wikimedia.org/wikipedia/commons/thumb/a/a0/Volt%C3%ADmetroPY5aal.gif/260px-Volt%C3%ADmetroPY5aal.gif">
            <a:extLst>
              <a:ext uri="{FF2B5EF4-FFF2-40B4-BE49-F238E27FC236}">
                <a16:creationId xmlns:a16="http://schemas.microsoft.com/office/drawing/2014/main" id="{EDB76813-7B5A-AB55-23C6-6BB811761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414" y="2739763"/>
            <a:ext cx="28575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upload.wikimedia.org/wikipedia/commons/6/6a/Galvanometer_diagram.png">
            <a:extLst>
              <a:ext uri="{FF2B5EF4-FFF2-40B4-BE49-F238E27FC236}">
                <a16:creationId xmlns:a16="http://schemas.microsoft.com/office/drawing/2014/main" id="{CBD866C0-3D2F-84C3-F906-815460A85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0429" y="4851091"/>
            <a:ext cx="3142192" cy="41070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lijkrichter - Wikipedia">
            <a:extLst>
              <a:ext uri="{FF2B5EF4-FFF2-40B4-BE49-F238E27FC236}">
                <a16:creationId xmlns:a16="http://schemas.microsoft.com/office/drawing/2014/main" id="{028F3730-7AC3-448E-1420-A7F91BAD4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088" y="6904598"/>
            <a:ext cx="2476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60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67A446-3E90-861F-DB90-C9F17DBBEA77}"/>
              </a:ext>
            </a:extLst>
          </p:cNvPr>
          <p:cNvSpPr>
            <a:spLocks noGrp="1"/>
          </p:cNvSpPr>
          <p:nvPr>
            <p:ph type="body" sz="quarter" idx="17"/>
          </p:nvPr>
        </p:nvSpPr>
        <p:spPr>
          <a:xfrm>
            <a:off x="1057275" y="2361077"/>
            <a:ext cx="10301007" cy="5958170"/>
          </a:xfrm>
        </p:spPr>
        <p:txBody>
          <a:bodyPr/>
          <a:lstStyle/>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Spanning meten =&gt; voltmeter parallel </a:t>
            </a:r>
            <a:r>
              <a:rPr lang="nl-BE" sz="3200" spc="-20" dirty="0" err="1">
                <a:solidFill>
                  <a:srgbClr val="333333"/>
                </a:solidFill>
                <a:latin typeface="LM Sans 10"/>
                <a:cs typeface="LM Sans 10"/>
              </a:rPr>
              <a:t>bedraden</a:t>
            </a:r>
            <a:endParaRPr lang="nl-BE" sz="3200" spc="-20" dirty="0">
              <a:solidFill>
                <a:srgbClr val="333333"/>
              </a:solidFill>
              <a:latin typeface="LM Sans 10"/>
              <a:cs typeface="LM Sans 10"/>
            </a:endParaRPr>
          </a:p>
          <a:p>
            <a:pPr marL="729010" indent="-457200">
              <a:spcBef>
                <a:spcPts val="662"/>
              </a:spcBef>
              <a:buClr>
                <a:srgbClr val="4B81AE"/>
              </a:buClr>
              <a:buFont typeface="Arial" panose="020B0604020202020204" pitchFamily="34" charset="0"/>
              <a:buChar char="•"/>
              <a:tabLst>
                <a:tab pos="625415" algn="l"/>
              </a:tabLst>
            </a:pPr>
            <a:r>
              <a:rPr lang="nl-BE" sz="3200" b="1" spc="-20" dirty="0">
                <a:solidFill>
                  <a:srgbClr val="333333"/>
                </a:solidFill>
                <a:latin typeface="LM Sans 10"/>
                <a:cs typeface="LM Sans 10"/>
              </a:rPr>
              <a:t>Ideale voltmeter </a:t>
            </a:r>
            <a:r>
              <a:rPr lang="nl-BE" sz="3200" spc="-20" dirty="0">
                <a:solidFill>
                  <a:srgbClr val="333333"/>
                </a:solidFill>
                <a:latin typeface="LM Sans 10"/>
                <a:cs typeface="LM Sans 10"/>
              </a:rPr>
              <a:t>beïnvloedt het te meten circuit niet</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Inwendige </a:t>
            </a:r>
            <a:r>
              <a:rPr lang="nl-BE" sz="3200" b="1" spc="-20" dirty="0">
                <a:solidFill>
                  <a:srgbClr val="333333"/>
                </a:solidFill>
                <a:latin typeface="LM Sans 10"/>
                <a:cs typeface="LM Sans 10"/>
              </a:rPr>
              <a:t>weerstand oneindig groot in serie met meetspoel.</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Met operationele versterkers kan de inwendige weerstand zeer hoog gemaakt worden (grootteorde mega tot </a:t>
            </a:r>
            <a:r>
              <a:rPr lang="nl-BE" sz="3200" spc="-20" dirty="0" err="1">
                <a:solidFill>
                  <a:srgbClr val="333333"/>
                </a:solidFill>
                <a:latin typeface="LM Sans 10"/>
                <a:cs typeface="LM Sans 10"/>
              </a:rPr>
              <a:t>giga</a:t>
            </a:r>
            <a:r>
              <a:rPr lang="nl-BE" sz="3200" spc="-20" dirty="0">
                <a:solidFill>
                  <a:srgbClr val="333333"/>
                </a:solidFill>
                <a:latin typeface="LM Sans 10"/>
                <a:cs typeface="LM Sans 10"/>
              </a:rPr>
              <a:t> ohms)</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Door de parallelle bedrading is dit een eenvoudige meting. De kring moet niet onderbroken worden en door de grote inwendige weerstand is er ook geen gevaar voor kortsluitingen. </a:t>
            </a:r>
          </a:p>
          <a:p>
            <a:endParaRPr lang="en-US" dirty="0"/>
          </a:p>
        </p:txBody>
      </p:sp>
      <p:sp>
        <p:nvSpPr>
          <p:cNvPr id="3" name="Title 2">
            <a:extLst>
              <a:ext uri="{FF2B5EF4-FFF2-40B4-BE49-F238E27FC236}">
                <a16:creationId xmlns:a16="http://schemas.microsoft.com/office/drawing/2014/main" id="{05A2AE93-6AD7-1F11-88D3-C9E9E297992A}"/>
              </a:ext>
            </a:extLst>
          </p:cNvPr>
          <p:cNvSpPr>
            <a:spLocks noGrp="1"/>
          </p:cNvSpPr>
          <p:nvPr>
            <p:ph type="title"/>
          </p:nvPr>
        </p:nvSpPr>
        <p:spPr/>
        <p:txBody>
          <a:bodyPr/>
          <a:lstStyle/>
          <a:p>
            <a:r>
              <a:rPr lang="en-US" dirty="0" err="1"/>
              <a:t>Meten</a:t>
            </a:r>
            <a:r>
              <a:rPr lang="en-US" dirty="0"/>
              <a:t> van spanning</a:t>
            </a:r>
          </a:p>
        </p:txBody>
      </p:sp>
      <p:sp>
        <p:nvSpPr>
          <p:cNvPr id="4" name="Date Placeholder 3">
            <a:extLst>
              <a:ext uri="{FF2B5EF4-FFF2-40B4-BE49-F238E27FC236}">
                <a16:creationId xmlns:a16="http://schemas.microsoft.com/office/drawing/2014/main" id="{0A74F046-4133-97E0-64EF-5A593B3AF4E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7169D-AE9C-3B3B-CE2C-C9999FA440C3}"/>
              </a:ext>
            </a:extLst>
          </p:cNvPr>
          <p:cNvSpPr>
            <a:spLocks noGrp="1"/>
          </p:cNvSpPr>
          <p:nvPr>
            <p:ph type="sldNum" sz="quarter" idx="4"/>
          </p:nvPr>
        </p:nvSpPr>
        <p:spPr/>
        <p:txBody>
          <a:bodyPr/>
          <a:lstStyle/>
          <a:p>
            <a:fld id="{B7527A74-2D87-4307-9531-5A57D9647EEB}" type="slidenum">
              <a:rPr lang="nl-BE" smtClean="0"/>
              <a:pPr/>
              <a:t>26</a:t>
            </a:fld>
            <a:endParaRPr lang="nl-BE" dirty="0"/>
          </a:p>
        </p:txBody>
      </p:sp>
      <p:pic>
        <p:nvPicPr>
          <p:cNvPr id="9" name="Picture 8">
            <a:extLst>
              <a:ext uri="{FF2B5EF4-FFF2-40B4-BE49-F238E27FC236}">
                <a16:creationId xmlns:a16="http://schemas.microsoft.com/office/drawing/2014/main" id="{6574DC2D-89E8-1E41-B9CA-384C782E3753}"/>
              </a:ext>
            </a:extLst>
          </p:cNvPr>
          <p:cNvPicPr>
            <a:picLocks noChangeAspect="1"/>
          </p:cNvPicPr>
          <p:nvPr/>
        </p:nvPicPr>
        <p:blipFill>
          <a:blip r:embed="rId2"/>
          <a:stretch>
            <a:fillRect/>
          </a:stretch>
        </p:blipFill>
        <p:spPr>
          <a:xfrm>
            <a:off x="13250830" y="2121450"/>
            <a:ext cx="3257818" cy="2519183"/>
          </a:xfrm>
          <a:prstGeom prst="rect">
            <a:avLst/>
          </a:prstGeom>
        </p:spPr>
      </p:pic>
      <p:pic>
        <p:nvPicPr>
          <p:cNvPr id="10" name="Picture 9">
            <a:extLst>
              <a:ext uri="{FF2B5EF4-FFF2-40B4-BE49-F238E27FC236}">
                <a16:creationId xmlns:a16="http://schemas.microsoft.com/office/drawing/2014/main" id="{DA83FD66-969C-7211-F2FD-8E1AB78375DC}"/>
              </a:ext>
            </a:extLst>
          </p:cNvPr>
          <p:cNvPicPr>
            <a:picLocks noChangeAspect="1"/>
          </p:cNvPicPr>
          <p:nvPr/>
        </p:nvPicPr>
        <p:blipFill>
          <a:blip r:embed="rId3"/>
          <a:stretch>
            <a:fillRect/>
          </a:stretch>
        </p:blipFill>
        <p:spPr>
          <a:xfrm>
            <a:off x="13629908" y="5027258"/>
            <a:ext cx="2499663" cy="2893483"/>
          </a:xfrm>
          <a:prstGeom prst="rect">
            <a:avLst/>
          </a:prstGeom>
        </p:spPr>
      </p:pic>
    </p:spTree>
    <p:extLst>
      <p:ext uri="{BB962C8B-B14F-4D97-AF65-F5344CB8AC3E}">
        <p14:creationId xmlns:p14="http://schemas.microsoft.com/office/powerpoint/2010/main" val="1489989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549F54-24AD-3CC6-F45B-E1FE65963158}"/>
              </a:ext>
            </a:extLst>
          </p:cNvPr>
          <p:cNvSpPr>
            <a:spLocks noGrp="1"/>
          </p:cNvSpPr>
          <p:nvPr>
            <p:ph type="body" sz="quarter" idx="17"/>
          </p:nvPr>
        </p:nvSpPr>
        <p:spPr>
          <a:xfrm>
            <a:off x="1050131" y="2354401"/>
            <a:ext cx="12788333" cy="5287370"/>
          </a:xfrm>
        </p:spPr>
        <p:txBody>
          <a:bodyPr/>
          <a:lstStyle/>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Bij een digitale voltmeter worden eveneens operationele versterkers (</a:t>
            </a:r>
            <a:r>
              <a:rPr lang="nl-BE" sz="3200" spc="-20" dirty="0" err="1">
                <a:solidFill>
                  <a:srgbClr val="333333"/>
                </a:solidFill>
                <a:latin typeface="LM Sans 10"/>
                <a:cs typeface="LM Sans 10"/>
              </a:rPr>
              <a:t>opamps</a:t>
            </a:r>
            <a:r>
              <a:rPr lang="nl-BE" sz="3200" spc="-20" dirty="0">
                <a:solidFill>
                  <a:srgbClr val="333333"/>
                </a:solidFill>
                <a:latin typeface="LM Sans 10"/>
                <a:cs typeface="LM Sans 10"/>
              </a:rPr>
              <a:t>) gebruikt om de te meten spanning naar een elektronisch handige range te brengen</a:t>
            </a:r>
            <a:endParaRPr lang="nl-BE" sz="3200" b="1" spc="-20" dirty="0">
              <a:solidFill>
                <a:srgbClr val="333333"/>
              </a:solidFill>
              <a:latin typeface="LM Sans 10"/>
              <a:cs typeface="LM Sans 10"/>
            </a:endParaRP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”Elektronisch handig” = binnen bereik van</a:t>
            </a:r>
            <a:br>
              <a:rPr lang="nl-BE" sz="3200" spc="-20" dirty="0">
                <a:solidFill>
                  <a:srgbClr val="333333"/>
                </a:solidFill>
                <a:latin typeface="LM Sans 10"/>
                <a:cs typeface="LM Sans 10"/>
              </a:rPr>
            </a:br>
            <a:r>
              <a:rPr lang="nl-BE" sz="3200" spc="-20" dirty="0">
                <a:solidFill>
                  <a:srgbClr val="333333"/>
                </a:solidFill>
                <a:latin typeface="LM Sans 10"/>
                <a:cs typeface="LM Sans 10"/>
              </a:rPr>
              <a:t>Analoog Digitaal Convertor (ADC)</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Vervolgens kunnen diverse digitale technieken gebruikt worden om</a:t>
            </a:r>
          </a:p>
          <a:p>
            <a:pPr marL="1186210" lvl="1"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Grafieken te generen van de gemeten waarde </a:t>
            </a:r>
          </a:p>
          <a:p>
            <a:pPr marL="1186210" lvl="1"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Data doorsturen naar verwerkingssysteem</a:t>
            </a:r>
          </a:p>
          <a:p>
            <a:endParaRPr lang="en-US" dirty="0"/>
          </a:p>
        </p:txBody>
      </p:sp>
      <p:sp>
        <p:nvSpPr>
          <p:cNvPr id="3" name="Title 2">
            <a:extLst>
              <a:ext uri="{FF2B5EF4-FFF2-40B4-BE49-F238E27FC236}">
                <a16:creationId xmlns:a16="http://schemas.microsoft.com/office/drawing/2014/main" id="{2B05393F-B10A-D41F-7165-A8213C3E8443}"/>
              </a:ext>
            </a:extLst>
          </p:cNvPr>
          <p:cNvSpPr>
            <a:spLocks noGrp="1"/>
          </p:cNvSpPr>
          <p:nvPr>
            <p:ph type="title"/>
          </p:nvPr>
        </p:nvSpPr>
        <p:spPr/>
        <p:txBody>
          <a:bodyPr/>
          <a:lstStyle/>
          <a:p>
            <a:r>
              <a:rPr lang="en-US" dirty="0" err="1"/>
              <a:t>Meten</a:t>
            </a:r>
            <a:r>
              <a:rPr lang="en-US" dirty="0"/>
              <a:t> van spanning =&gt; </a:t>
            </a:r>
            <a:r>
              <a:rPr lang="en-US" dirty="0" err="1"/>
              <a:t>digitaal</a:t>
            </a:r>
            <a:endParaRPr lang="en-US" dirty="0"/>
          </a:p>
        </p:txBody>
      </p:sp>
      <p:sp>
        <p:nvSpPr>
          <p:cNvPr id="4" name="Date Placeholder 3">
            <a:extLst>
              <a:ext uri="{FF2B5EF4-FFF2-40B4-BE49-F238E27FC236}">
                <a16:creationId xmlns:a16="http://schemas.microsoft.com/office/drawing/2014/main" id="{2E56E2E9-CD60-EF24-E187-B1BE956DFAE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A073E472-7DD8-D517-DC42-956CE178C1AB}"/>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2050" name="Picture 2">
            <a:extLst>
              <a:ext uri="{FF2B5EF4-FFF2-40B4-BE49-F238E27FC236}">
                <a16:creationId xmlns:a16="http://schemas.microsoft.com/office/drawing/2014/main" id="{1BB0D3FE-C288-183E-B6E3-7F9AE9197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308" y="3124401"/>
            <a:ext cx="4214812" cy="51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8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344A6-FE4D-B424-36AB-9FF7DB504D6D}"/>
              </a:ext>
            </a:extLst>
          </p:cNvPr>
          <p:cNvSpPr>
            <a:spLocks noGrp="1"/>
          </p:cNvSpPr>
          <p:nvPr>
            <p:ph type="body" sz="quarter" idx="17"/>
          </p:nvPr>
        </p:nvSpPr>
        <p:spPr>
          <a:xfrm>
            <a:off x="1050132" y="2354401"/>
            <a:ext cx="9859916" cy="5902093"/>
          </a:xfrm>
        </p:spPr>
        <p:txBody>
          <a:bodyPr/>
          <a:lstStyle/>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Enkelvoudige spanningzoeker is een goedkope manier om een wisselspanning tussen 110 en 230 V vast te stellen</a:t>
            </a:r>
            <a:endParaRPr lang="nl-BE" sz="3200" b="1" spc="-20" dirty="0">
              <a:solidFill>
                <a:srgbClr val="333333"/>
              </a:solidFill>
              <a:latin typeface="LM Sans 10"/>
              <a:cs typeface="LM Sans 10"/>
            </a:endParaRP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De tweepolige spanningzoeker geeft een spanningsindicatie en kan gebruikt worden om te meten welk contact de fase is en welke de nul.</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Een contactloze spanningzoeker detecteert de elektrische veldsterkte om een </a:t>
            </a:r>
            <a:r>
              <a:rPr lang="nl-BE" sz="3200" spc="-20" dirty="0" err="1">
                <a:solidFill>
                  <a:srgbClr val="333333"/>
                </a:solidFill>
                <a:latin typeface="LM Sans 10"/>
                <a:cs typeface="LM Sans 10"/>
              </a:rPr>
              <a:t>spanningvoerende</a:t>
            </a:r>
            <a:r>
              <a:rPr lang="nl-BE" sz="3200" spc="-20" dirty="0">
                <a:solidFill>
                  <a:srgbClr val="333333"/>
                </a:solidFill>
                <a:latin typeface="LM Sans 10"/>
                <a:cs typeface="LM Sans 10"/>
              </a:rPr>
              <a:t> geleider. Alleen geschikt voor AC (typisch meetbereik 100 – 1000V).</a:t>
            </a:r>
          </a:p>
          <a:p>
            <a:endParaRPr lang="en-US" dirty="0"/>
          </a:p>
        </p:txBody>
      </p:sp>
      <p:sp>
        <p:nvSpPr>
          <p:cNvPr id="3" name="Title 2">
            <a:extLst>
              <a:ext uri="{FF2B5EF4-FFF2-40B4-BE49-F238E27FC236}">
                <a16:creationId xmlns:a16="http://schemas.microsoft.com/office/drawing/2014/main" id="{7B5FF8FB-428E-54E1-3570-7ABE075624E0}"/>
              </a:ext>
            </a:extLst>
          </p:cNvPr>
          <p:cNvSpPr>
            <a:spLocks noGrp="1"/>
          </p:cNvSpPr>
          <p:nvPr>
            <p:ph type="title"/>
          </p:nvPr>
        </p:nvSpPr>
        <p:spPr/>
        <p:txBody>
          <a:bodyPr/>
          <a:lstStyle/>
          <a:p>
            <a:r>
              <a:rPr lang="en-US" dirty="0" err="1"/>
              <a:t>Spanningszoeker</a:t>
            </a:r>
            <a:endParaRPr lang="en-US" dirty="0"/>
          </a:p>
        </p:txBody>
      </p:sp>
      <p:sp>
        <p:nvSpPr>
          <p:cNvPr id="4" name="Date Placeholder 3">
            <a:extLst>
              <a:ext uri="{FF2B5EF4-FFF2-40B4-BE49-F238E27FC236}">
                <a16:creationId xmlns:a16="http://schemas.microsoft.com/office/drawing/2014/main" id="{14958D59-1533-B232-EA10-22A2A950D7E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D8CC5FC-5A42-4304-A4EF-6D7802A1074C}"/>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6" name="Picture 5">
            <a:extLst>
              <a:ext uri="{FF2B5EF4-FFF2-40B4-BE49-F238E27FC236}">
                <a16:creationId xmlns:a16="http://schemas.microsoft.com/office/drawing/2014/main" id="{C2A7B3D4-89B6-67B4-0787-1F65B3E15F3B}"/>
              </a:ext>
            </a:extLst>
          </p:cNvPr>
          <p:cNvPicPr>
            <a:picLocks noChangeAspect="1"/>
          </p:cNvPicPr>
          <p:nvPr/>
        </p:nvPicPr>
        <p:blipFill>
          <a:blip r:embed="rId2"/>
          <a:stretch>
            <a:fillRect/>
          </a:stretch>
        </p:blipFill>
        <p:spPr>
          <a:xfrm>
            <a:off x="12673088" y="2012180"/>
            <a:ext cx="3632201" cy="2060879"/>
          </a:xfrm>
          <a:prstGeom prst="rect">
            <a:avLst/>
          </a:prstGeom>
        </p:spPr>
      </p:pic>
      <p:pic>
        <p:nvPicPr>
          <p:cNvPr id="7" name="Picture 6">
            <a:extLst>
              <a:ext uri="{FF2B5EF4-FFF2-40B4-BE49-F238E27FC236}">
                <a16:creationId xmlns:a16="http://schemas.microsoft.com/office/drawing/2014/main" id="{B9C7BB57-97EF-3BB6-41B9-E32719735C87}"/>
              </a:ext>
            </a:extLst>
          </p:cNvPr>
          <p:cNvPicPr>
            <a:picLocks noChangeAspect="1"/>
          </p:cNvPicPr>
          <p:nvPr/>
        </p:nvPicPr>
        <p:blipFill>
          <a:blip r:embed="rId3"/>
          <a:stretch>
            <a:fillRect/>
          </a:stretch>
        </p:blipFill>
        <p:spPr>
          <a:xfrm>
            <a:off x="13168130" y="4073059"/>
            <a:ext cx="2730759" cy="2320253"/>
          </a:xfrm>
          <a:prstGeom prst="rect">
            <a:avLst/>
          </a:prstGeom>
        </p:spPr>
      </p:pic>
      <p:pic>
        <p:nvPicPr>
          <p:cNvPr id="8" name="Picture 7">
            <a:extLst>
              <a:ext uri="{FF2B5EF4-FFF2-40B4-BE49-F238E27FC236}">
                <a16:creationId xmlns:a16="http://schemas.microsoft.com/office/drawing/2014/main" id="{C8633BAE-5CC1-195F-669D-92BE12D13B12}"/>
              </a:ext>
            </a:extLst>
          </p:cNvPr>
          <p:cNvPicPr>
            <a:picLocks noChangeAspect="1"/>
          </p:cNvPicPr>
          <p:nvPr/>
        </p:nvPicPr>
        <p:blipFill>
          <a:blip r:embed="rId4"/>
          <a:stretch>
            <a:fillRect/>
          </a:stretch>
        </p:blipFill>
        <p:spPr>
          <a:xfrm>
            <a:off x="12966886" y="6393312"/>
            <a:ext cx="2948517" cy="1972102"/>
          </a:xfrm>
          <a:prstGeom prst="rect">
            <a:avLst/>
          </a:prstGeom>
        </p:spPr>
      </p:pic>
    </p:spTree>
    <p:extLst>
      <p:ext uri="{BB962C8B-B14F-4D97-AF65-F5344CB8AC3E}">
        <p14:creationId xmlns:p14="http://schemas.microsoft.com/office/powerpoint/2010/main" val="123194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Jadeshay 50A / 75mV Shunt Resistor, DC ampèremeter shunted panel  stroomtester voor digitale ampèremeter analoge meter FL-2 : Amazon.com.be:  Klussen en gereedschap">
            <a:extLst>
              <a:ext uri="{FF2B5EF4-FFF2-40B4-BE49-F238E27FC236}">
                <a16:creationId xmlns:a16="http://schemas.microsoft.com/office/drawing/2014/main" id="{A74E9782-5AE7-6145-19C8-1DBC46EB0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6001" y="3388649"/>
            <a:ext cx="3123408" cy="312340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8F304A6-7757-DD76-237A-0F2660765253}"/>
              </a:ext>
            </a:extLst>
          </p:cNvPr>
          <p:cNvSpPr>
            <a:spLocks noGrp="1"/>
          </p:cNvSpPr>
          <p:nvPr>
            <p:ph type="body" sz="quarter" idx="17"/>
          </p:nvPr>
        </p:nvSpPr>
        <p:spPr>
          <a:xfrm>
            <a:off x="654050" y="2264594"/>
            <a:ext cx="9868881" cy="6103800"/>
          </a:xfrm>
        </p:spPr>
        <p:txBody>
          <a:bodyPr/>
          <a:lstStyle/>
          <a:p>
            <a:pPr marL="729010" indent="-457200">
              <a:spcBef>
                <a:spcPts val="662"/>
              </a:spcBef>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Analoge ampèremeter of stroommeter maakt net zoals de voltmeter gebruik van het draaispoelmeter principe</a:t>
            </a:r>
            <a:endParaRPr lang="nl-NL" sz="3200" dirty="0">
              <a:latin typeface="LM Sans 10"/>
              <a:cs typeface="LM Sans 10"/>
            </a:endParaRPr>
          </a:p>
          <a:p>
            <a:pPr marL="729010" indent="-457200">
              <a:spcBef>
                <a:spcPts val="654"/>
              </a:spcBef>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Het grootste deel van de stroom loopt door een shuntweerstand</a:t>
            </a:r>
            <a:endParaRPr lang="nl-NL" sz="3200" dirty="0">
              <a:latin typeface="LM Sans 10"/>
              <a:cs typeface="LM Sans 10"/>
            </a:endParaRPr>
          </a:p>
          <a:p>
            <a:pPr marL="729010" indent="-457200">
              <a:spcBef>
                <a:spcPts val="664"/>
              </a:spcBef>
              <a:buClr>
                <a:srgbClr val="4B81AE"/>
              </a:buClr>
              <a:buFont typeface="Arial" panose="020B0604020202020204" pitchFamily="34" charset="0"/>
              <a:buChar char="•"/>
              <a:tabLst>
                <a:tab pos="625415" algn="l"/>
              </a:tabLst>
            </a:pPr>
            <a:r>
              <a:rPr lang="nl-NL" sz="3200" spc="-20" dirty="0">
                <a:solidFill>
                  <a:srgbClr val="333333"/>
                </a:solidFill>
                <a:latin typeface="LM Sans 10"/>
                <a:cs typeface="LM Sans 10"/>
              </a:rPr>
              <a:t>Het bereik hangt af van de grootte van de shuntweerstand</a:t>
            </a:r>
            <a:endParaRPr lang="nl-NL" sz="3200" dirty="0">
              <a:latin typeface="LM Sans 10"/>
              <a:cs typeface="LM Sans 10"/>
            </a:endParaRPr>
          </a:p>
          <a:p>
            <a:pPr marL="729010" indent="-457200">
              <a:spcBef>
                <a:spcPts val="664"/>
              </a:spcBef>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De draaispoelmeter staat parallel op de shuntweerstand (en meet dus een spanning die recht evenredig is met de stroom)</a:t>
            </a:r>
          </a:p>
          <a:p>
            <a:pPr marL="729010" indent="-457200">
              <a:spcBef>
                <a:spcPts val="664"/>
              </a:spcBef>
              <a:buClr>
                <a:srgbClr val="4B81AE"/>
              </a:buClr>
              <a:buFont typeface="Arial" panose="020B0604020202020204" pitchFamily="34" charset="0"/>
              <a:buChar char="•"/>
              <a:tabLst>
                <a:tab pos="625415" algn="l"/>
              </a:tabLst>
            </a:pPr>
            <a:r>
              <a:rPr lang="nl-NL" sz="3200" spc="-10" dirty="0">
                <a:solidFill>
                  <a:srgbClr val="333333"/>
                </a:solidFill>
                <a:latin typeface="LM Sans 10"/>
                <a:cs typeface="LM Sans 10"/>
              </a:rPr>
              <a:t>Digitale ampèremeter is net zoals voltmeter gebaseerd op een ADC </a:t>
            </a:r>
            <a:endParaRPr lang="nl-NL" sz="3200" spc="-20" dirty="0">
              <a:solidFill>
                <a:srgbClr val="333333"/>
              </a:solidFill>
              <a:latin typeface="LM Sans 10"/>
              <a:cs typeface="LM Sans 10"/>
            </a:endParaRPr>
          </a:p>
          <a:p>
            <a:endParaRPr lang="en-US" dirty="0"/>
          </a:p>
        </p:txBody>
      </p:sp>
      <p:sp>
        <p:nvSpPr>
          <p:cNvPr id="3" name="Title 2">
            <a:extLst>
              <a:ext uri="{FF2B5EF4-FFF2-40B4-BE49-F238E27FC236}">
                <a16:creationId xmlns:a16="http://schemas.microsoft.com/office/drawing/2014/main" id="{22227C96-8BB8-5DF3-32F9-0D38E8804FC4}"/>
              </a:ext>
            </a:extLst>
          </p:cNvPr>
          <p:cNvSpPr>
            <a:spLocks noGrp="1"/>
          </p:cNvSpPr>
          <p:nvPr>
            <p:ph type="title"/>
          </p:nvPr>
        </p:nvSpPr>
        <p:spPr/>
        <p:txBody>
          <a:bodyPr/>
          <a:lstStyle/>
          <a:p>
            <a:r>
              <a:rPr lang="en-US" dirty="0" err="1"/>
              <a:t>Meten</a:t>
            </a:r>
            <a:r>
              <a:rPr lang="en-US" dirty="0"/>
              <a:t> van </a:t>
            </a:r>
            <a:r>
              <a:rPr lang="en-US" dirty="0" err="1"/>
              <a:t>stroom</a:t>
            </a:r>
            <a:endParaRPr lang="en-US" dirty="0"/>
          </a:p>
        </p:txBody>
      </p:sp>
      <p:sp>
        <p:nvSpPr>
          <p:cNvPr id="4" name="Date Placeholder 3">
            <a:extLst>
              <a:ext uri="{FF2B5EF4-FFF2-40B4-BE49-F238E27FC236}">
                <a16:creationId xmlns:a16="http://schemas.microsoft.com/office/drawing/2014/main" id="{FFFE3D7E-8D2A-DC1F-D13A-ADF0DA2C6C4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CEB326EA-DB8E-A4AA-6195-9C2F8FA115AA}"/>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3074" name="Picture 2" descr="Analog Meter Movement | D'Arsonval &amp; Iron Vane Meter Movement | Electrical  Academia">
            <a:extLst>
              <a:ext uri="{FF2B5EF4-FFF2-40B4-BE49-F238E27FC236}">
                <a16:creationId xmlns:a16="http://schemas.microsoft.com/office/drawing/2014/main" id="{6B37D353-A793-C05A-73CF-0122CDA7B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6317" y="517226"/>
            <a:ext cx="4795837" cy="44331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ol. I - Direct Current (DC) - DC Metering Circuits - Ammeter Design">
            <a:extLst>
              <a:ext uri="{FF2B5EF4-FFF2-40B4-BE49-F238E27FC236}">
                <a16:creationId xmlns:a16="http://schemas.microsoft.com/office/drawing/2014/main" id="{406032D8-9E93-6917-4B56-AAAB480A9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9649" y="5762626"/>
            <a:ext cx="3924301"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3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28B306-B033-732D-0834-70A706B0C5BD}"/>
              </a:ext>
            </a:extLst>
          </p:cNvPr>
          <p:cNvSpPr>
            <a:spLocks noGrp="1"/>
          </p:cNvSpPr>
          <p:nvPr>
            <p:ph type="body" sz="quarter" idx="17"/>
          </p:nvPr>
        </p:nvSpPr>
        <p:spPr/>
        <p:txBody>
          <a:bodyPr/>
          <a:lstStyle/>
          <a:p>
            <a:pPr marL="273068" marR="346054">
              <a:lnSpc>
                <a:spcPct val="102600"/>
              </a:lnSpc>
              <a:spcBef>
                <a:spcPts val="595"/>
              </a:spcBef>
              <a:buClr>
                <a:srgbClr val="4B81AE"/>
              </a:buClr>
              <a:tabLst>
                <a:tab pos="625415" algn="l"/>
              </a:tabLst>
            </a:pPr>
            <a:r>
              <a:rPr lang="nl-NL" sz="3600" spc="-20" dirty="0">
                <a:solidFill>
                  <a:srgbClr val="333333"/>
                </a:solidFill>
                <a:latin typeface="LM Sans 10"/>
                <a:cs typeface="LM Sans 10"/>
              </a:rPr>
              <a:t>Passieve sensoren: </a:t>
            </a:r>
            <a:r>
              <a:rPr lang="nl-NL" sz="3600" spc="-10" dirty="0">
                <a:solidFill>
                  <a:srgbClr val="333333"/>
                </a:solidFill>
                <a:latin typeface="LM Sans 10"/>
                <a:cs typeface="LM Sans 10"/>
              </a:rPr>
              <a:t>De nodige conversie energie van de sensor is afkomstig van het te meten proces, de grootheid of materiaal. Potentiële beïnvloeding van de te meten grootheid.</a:t>
            </a:r>
            <a:br>
              <a:rPr lang="nl-NL" sz="3600" spc="-10" dirty="0">
                <a:solidFill>
                  <a:srgbClr val="333333"/>
                </a:solidFill>
                <a:latin typeface="LM Sans 10"/>
                <a:cs typeface="LM Sans 10"/>
              </a:rPr>
            </a:br>
            <a:endParaRPr lang="nl-NL" sz="3600" dirty="0">
              <a:latin typeface="LM Sans 10"/>
              <a:cs typeface="LM Sans 10"/>
            </a:endParaRPr>
          </a:p>
          <a:p>
            <a:pPr marL="273068" marR="60402">
              <a:lnSpc>
                <a:spcPct val="102600"/>
              </a:lnSpc>
              <a:spcBef>
                <a:spcPts val="595"/>
              </a:spcBef>
              <a:buClr>
                <a:srgbClr val="4B81AE"/>
              </a:buClr>
              <a:tabLst>
                <a:tab pos="625415" algn="l"/>
              </a:tabLst>
            </a:pPr>
            <a:r>
              <a:rPr lang="nl-NL" sz="3600" spc="-20" dirty="0">
                <a:solidFill>
                  <a:srgbClr val="333333"/>
                </a:solidFill>
                <a:latin typeface="LM Sans 10"/>
                <a:cs typeface="LM Sans 10"/>
              </a:rPr>
              <a:t>Actieve sensoren: </a:t>
            </a:r>
            <a:r>
              <a:rPr lang="nl-NL" sz="3600" spc="-10" dirty="0">
                <a:solidFill>
                  <a:srgbClr val="333333"/>
                </a:solidFill>
                <a:latin typeface="LM Sans 10"/>
                <a:cs typeface="LM Sans 10"/>
              </a:rPr>
              <a:t>sturen hun eigen signaal </a:t>
            </a:r>
            <a:r>
              <a:rPr lang="nl-NL" sz="3600" spc="-30" dirty="0">
                <a:solidFill>
                  <a:srgbClr val="333333"/>
                </a:solidFill>
                <a:latin typeface="LM Sans 10"/>
                <a:cs typeface="LM Sans 10"/>
              </a:rPr>
              <a:t>naar </a:t>
            </a:r>
            <a:r>
              <a:rPr lang="nl-NL" sz="3600" spc="-10" dirty="0">
                <a:solidFill>
                  <a:srgbClr val="333333"/>
                </a:solidFill>
                <a:latin typeface="LM Sans 10"/>
                <a:cs typeface="LM Sans 10"/>
              </a:rPr>
              <a:t>een object of  een gebied en ontvangen het gereflecteerde</a:t>
            </a:r>
            <a:r>
              <a:rPr lang="nl-NL" sz="3600" spc="-59" dirty="0">
                <a:solidFill>
                  <a:srgbClr val="333333"/>
                </a:solidFill>
                <a:latin typeface="LM Sans 10"/>
                <a:cs typeface="LM Sans 10"/>
              </a:rPr>
              <a:t> </a:t>
            </a:r>
            <a:r>
              <a:rPr lang="nl-NL" sz="3600" spc="-10" dirty="0">
                <a:solidFill>
                  <a:srgbClr val="333333"/>
                </a:solidFill>
                <a:latin typeface="LM Sans 10"/>
                <a:cs typeface="LM Sans 10"/>
              </a:rPr>
              <a:t>signaal. Conversie energie is afkomstig van de voeding van de actieve sensor.</a:t>
            </a:r>
            <a:endParaRPr lang="nl-NL" sz="3600" dirty="0">
              <a:latin typeface="LM Sans 10"/>
              <a:cs typeface="LM Sans 10"/>
            </a:endParaRPr>
          </a:p>
          <a:p>
            <a:endParaRPr lang="en-US" dirty="0"/>
          </a:p>
        </p:txBody>
      </p:sp>
      <p:sp>
        <p:nvSpPr>
          <p:cNvPr id="3" name="Title 2">
            <a:extLst>
              <a:ext uri="{FF2B5EF4-FFF2-40B4-BE49-F238E27FC236}">
                <a16:creationId xmlns:a16="http://schemas.microsoft.com/office/drawing/2014/main" id="{5FF9CC92-DE7B-DD77-213E-20209D86ED7E}"/>
              </a:ext>
            </a:extLst>
          </p:cNvPr>
          <p:cNvSpPr>
            <a:spLocks noGrp="1"/>
          </p:cNvSpPr>
          <p:nvPr>
            <p:ph type="title"/>
          </p:nvPr>
        </p:nvSpPr>
        <p:spPr/>
        <p:txBody>
          <a:bodyPr/>
          <a:lstStyle/>
          <a:p>
            <a:r>
              <a:rPr lang="en-US" dirty="0" err="1"/>
              <a:t>Actieve</a:t>
            </a:r>
            <a:r>
              <a:rPr lang="en-US" dirty="0"/>
              <a:t> en </a:t>
            </a:r>
            <a:r>
              <a:rPr lang="en-US" dirty="0" err="1"/>
              <a:t>passieve</a:t>
            </a:r>
            <a:r>
              <a:rPr lang="en-US" dirty="0"/>
              <a:t> </a:t>
            </a:r>
            <a:r>
              <a:rPr lang="en-US" dirty="0" err="1"/>
              <a:t>sensoren</a:t>
            </a:r>
            <a:endParaRPr lang="en-US" dirty="0"/>
          </a:p>
        </p:txBody>
      </p:sp>
      <p:sp>
        <p:nvSpPr>
          <p:cNvPr id="4" name="Date Placeholder 3">
            <a:extLst>
              <a:ext uri="{FF2B5EF4-FFF2-40B4-BE49-F238E27FC236}">
                <a16:creationId xmlns:a16="http://schemas.microsoft.com/office/drawing/2014/main" id="{4DA2D3CE-D5B0-6824-4DC3-090E61E3C89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B2E2225-A6DA-AA1D-DA58-FE6BA358AD00}"/>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359599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FAB75B-3C35-6098-CA28-F9E825C70F4B}"/>
              </a:ext>
            </a:extLst>
          </p:cNvPr>
          <p:cNvSpPr>
            <a:spLocks noGrp="1"/>
          </p:cNvSpPr>
          <p:nvPr>
            <p:ph type="body" sz="quarter" idx="17"/>
          </p:nvPr>
        </p:nvSpPr>
        <p:spPr/>
        <p:txBody>
          <a:bodyPr/>
          <a:lstStyle/>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Om stroom te meten =&gt; ampèremeter in serie aansluiten  =&gt; kring onderbreken</a:t>
            </a:r>
          </a:p>
          <a:p>
            <a:pPr marL="843310" indent="-571500">
              <a:spcBef>
                <a:spcPts val="662"/>
              </a:spcBef>
              <a:buClr>
                <a:srgbClr val="4B81AE"/>
              </a:buClr>
              <a:buFont typeface="Arial" panose="020B0604020202020204" pitchFamily="34" charset="0"/>
              <a:buChar char="•"/>
              <a:tabLst>
                <a:tab pos="625415" algn="l"/>
              </a:tabLst>
            </a:pPr>
            <a:r>
              <a:rPr lang="nl-BE" sz="3600" b="1" spc="-20" dirty="0">
                <a:solidFill>
                  <a:srgbClr val="333333"/>
                </a:solidFill>
                <a:latin typeface="LM Sans 10"/>
                <a:cs typeface="LM Sans 10"/>
              </a:rPr>
              <a:t>Ideale ampèremeter </a:t>
            </a:r>
            <a:r>
              <a:rPr lang="nl-BE" sz="3600" spc="-20" dirty="0">
                <a:solidFill>
                  <a:srgbClr val="333333"/>
                </a:solidFill>
                <a:latin typeface="LM Sans 10"/>
                <a:cs typeface="LM Sans 10"/>
              </a:rPr>
              <a:t>beïnvloedt het te meten circuit niet</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Inwendige </a:t>
            </a:r>
            <a:r>
              <a:rPr lang="nl-BE" sz="3600" b="1" spc="-20" dirty="0">
                <a:solidFill>
                  <a:srgbClr val="333333"/>
                </a:solidFill>
                <a:latin typeface="LM Sans 10"/>
                <a:cs typeface="LM Sans 10"/>
              </a:rPr>
              <a:t>weerstand oneindig klein =&gt; gevaar kortsluiting</a:t>
            </a:r>
          </a:p>
          <a:p>
            <a:endParaRPr lang="en-US" dirty="0"/>
          </a:p>
        </p:txBody>
      </p:sp>
      <p:sp>
        <p:nvSpPr>
          <p:cNvPr id="3" name="Title 2">
            <a:extLst>
              <a:ext uri="{FF2B5EF4-FFF2-40B4-BE49-F238E27FC236}">
                <a16:creationId xmlns:a16="http://schemas.microsoft.com/office/drawing/2014/main" id="{3CC94833-76AB-5189-268B-0673B536E874}"/>
              </a:ext>
            </a:extLst>
          </p:cNvPr>
          <p:cNvSpPr>
            <a:spLocks noGrp="1"/>
          </p:cNvSpPr>
          <p:nvPr>
            <p:ph type="title"/>
          </p:nvPr>
        </p:nvSpPr>
        <p:spPr/>
        <p:txBody>
          <a:bodyPr/>
          <a:lstStyle/>
          <a:p>
            <a:r>
              <a:rPr lang="en-US" dirty="0" err="1"/>
              <a:t>Meten</a:t>
            </a:r>
            <a:r>
              <a:rPr lang="en-US" dirty="0"/>
              <a:t> van </a:t>
            </a:r>
            <a:r>
              <a:rPr lang="en-US" dirty="0" err="1"/>
              <a:t>stroom</a:t>
            </a:r>
            <a:endParaRPr lang="en-US" dirty="0"/>
          </a:p>
        </p:txBody>
      </p:sp>
      <p:sp>
        <p:nvSpPr>
          <p:cNvPr id="4" name="Date Placeholder 3">
            <a:extLst>
              <a:ext uri="{FF2B5EF4-FFF2-40B4-BE49-F238E27FC236}">
                <a16:creationId xmlns:a16="http://schemas.microsoft.com/office/drawing/2014/main" id="{2794F8F4-3046-8172-E555-A249BB8B9AD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452475D-CE9D-85C1-989A-9FD197880D1E}"/>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6" name="Picture 5">
            <a:extLst>
              <a:ext uri="{FF2B5EF4-FFF2-40B4-BE49-F238E27FC236}">
                <a16:creationId xmlns:a16="http://schemas.microsoft.com/office/drawing/2014/main" id="{6EE167EF-16CB-31F0-49E5-46C970FBEFBB}"/>
              </a:ext>
            </a:extLst>
          </p:cNvPr>
          <p:cNvPicPr>
            <a:picLocks noChangeAspect="1"/>
          </p:cNvPicPr>
          <p:nvPr/>
        </p:nvPicPr>
        <p:blipFill>
          <a:blip r:embed="rId2"/>
          <a:stretch>
            <a:fillRect/>
          </a:stretch>
        </p:blipFill>
        <p:spPr>
          <a:xfrm>
            <a:off x="7257256" y="5143500"/>
            <a:ext cx="8414544" cy="3550440"/>
          </a:xfrm>
          <a:prstGeom prst="rect">
            <a:avLst/>
          </a:prstGeom>
        </p:spPr>
      </p:pic>
    </p:spTree>
    <p:extLst>
      <p:ext uri="{BB962C8B-B14F-4D97-AF65-F5344CB8AC3E}">
        <p14:creationId xmlns:p14="http://schemas.microsoft.com/office/powerpoint/2010/main" val="1953017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66DCA3-EF5F-4E4B-93D7-379EF7511F52}"/>
              </a:ext>
            </a:extLst>
          </p:cNvPr>
          <p:cNvSpPr>
            <a:spLocks noGrp="1"/>
          </p:cNvSpPr>
          <p:nvPr>
            <p:ph type="body" sz="quarter" idx="17"/>
          </p:nvPr>
        </p:nvSpPr>
        <p:spPr>
          <a:xfrm>
            <a:off x="1050131" y="2354401"/>
            <a:ext cx="13078245" cy="6103800"/>
          </a:xfrm>
        </p:spPr>
        <p:txBody>
          <a:bodyPr/>
          <a:lstStyle/>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Om stroom te meten met een gewone ampèremeter moet het te meten elektrische circuit onderbroken worden (serie schakeling)</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Als dat niet gewenst is, kan een stroomtang gebruikt worden (</a:t>
            </a:r>
            <a:r>
              <a:rPr lang="nl-BE" sz="3200" spc="-20" dirty="0" err="1">
                <a:solidFill>
                  <a:srgbClr val="333333"/>
                </a:solidFill>
                <a:latin typeface="LM Sans 10"/>
                <a:cs typeface="LM Sans 10"/>
              </a:rPr>
              <a:t>clamp</a:t>
            </a:r>
            <a:r>
              <a:rPr lang="nl-BE" sz="3200" spc="-20" dirty="0">
                <a:solidFill>
                  <a:srgbClr val="333333"/>
                </a:solidFill>
                <a:latin typeface="LM Sans 10"/>
                <a:cs typeface="LM Sans 10"/>
              </a:rPr>
              <a:t>-on)</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Een </a:t>
            </a:r>
            <a:r>
              <a:rPr lang="nl-BE" sz="3200" b="1" spc="-20" dirty="0">
                <a:solidFill>
                  <a:srgbClr val="333333"/>
                </a:solidFill>
                <a:latin typeface="LM Sans 10"/>
                <a:cs typeface="LM Sans 10"/>
              </a:rPr>
              <a:t>wisselstroomtang</a:t>
            </a:r>
            <a:r>
              <a:rPr lang="nl-BE" sz="3200" spc="-20" dirty="0">
                <a:solidFill>
                  <a:srgbClr val="333333"/>
                </a:solidFill>
                <a:latin typeface="LM Sans 10"/>
                <a:cs typeface="LM Sans 10"/>
              </a:rPr>
              <a:t> werkt op basis van een </a:t>
            </a:r>
            <a:r>
              <a:rPr lang="nl-BE" sz="3200" i="1" spc="-20" dirty="0">
                <a:solidFill>
                  <a:srgbClr val="333333"/>
                </a:solidFill>
                <a:latin typeface="LM Sans 10"/>
                <a:cs typeface="LM Sans 10"/>
              </a:rPr>
              <a:t>transformator</a:t>
            </a:r>
            <a:r>
              <a:rPr lang="nl-BE" sz="3200" spc="-20" dirty="0">
                <a:solidFill>
                  <a:srgbClr val="333333"/>
                </a:solidFill>
                <a:latin typeface="LM Sans 10"/>
                <a:cs typeface="LM Sans 10"/>
              </a:rPr>
              <a:t>, waarbij het door de stroomkring opgewekte magnetisch veld indirect wordt gemeten (spanningsmeting). Werkt niet voor DC.</a:t>
            </a: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Een </a:t>
            </a:r>
            <a:r>
              <a:rPr lang="nl-BE" sz="3200" b="1" spc="-20" dirty="0">
                <a:solidFill>
                  <a:srgbClr val="333333"/>
                </a:solidFill>
                <a:latin typeface="LM Sans 10"/>
                <a:cs typeface="LM Sans 10"/>
              </a:rPr>
              <a:t>gelijkstroomtang</a:t>
            </a:r>
            <a:r>
              <a:rPr lang="nl-BE" sz="3200" spc="-20" dirty="0">
                <a:solidFill>
                  <a:srgbClr val="333333"/>
                </a:solidFill>
                <a:latin typeface="LM Sans 10"/>
                <a:cs typeface="LM Sans 10"/>
              </a:rPr>
              <a:t> is gebaseerd op het </a:t>
            </a:r>
            <a:r>
              <a:rPr lang="nl-BE" sz="3200" i="1" spc="-20" dirty="0">
                <a:solidFill>
                  <a:srgbClr val="333333"/>
                </a:solidFill>
                <a:latin typeface="LM Sans 10"/>
                <a:cs typeface="LM Sans 10"/>
              </a:rPr>
              <a:t>hall-effect</a:t>
            </a:r>
            <a:r>
              <a:rPr lang="nl-BE" sz="3200" spc="-20" dirty="0">
                <a:solidFill>
                  <a:srgbClr val="333333"/>
                </a:solidFill>
                <a:latin typeface="LM Sans 10"/>
                <a:cs typeface="LM Sans 10"/>
              </a:rPr>
              <a:t>. Hiervoor is een batterij of andere voeding nodig. </a:t>
            </a:r>
            <a:r>
              <a:rPr lang="nl-NL" sz="3200" dirty="0"/>
              <a:t>Het </a:t>
            </a:r>
            <a:r>
              <a:rPr lang="nl-NL" sz="3200" b="1" dirty="0"/>
              <a:t>Hall-effect</a:t>
            </a:r>
            <a:r>
              <a:rPr lang="nl-NL" sz="3200" dirty="0"/>
              <a:t> treedt op wanneer een elektrische stroom door een </a:t>
            </a:r>
            <a:r>
              <a:rPr lang="nl-NL" sz="3200" b="1" dirty="0"/>
              <a:t>geleidende of halfgeleidende plaat</a:t>
            </a:r>
            <a:r>
              <a:rPr lang="nl-NL" sz="3200" dirty="0"/>
              <a:t> loopt en er een </a:t>
            </a:r>
            <a:r>
              <a:rPr lang="nl-NL" sz="3200" b="1" dirty="0"/>
              <a:t>magneetveld loodrecht op die stroom</a:t>
            </a:r>
            <a:r>
              <a:rPr lang="nl-NL" sz="3200" dirty="0"/>
              <a:t> wordt aangelegd.</a:t>
            </a:r>
            <a:endParaRPr lang="nl-BE" sz="3200" spc="-20" dirty="0">
              <a:solidFill>
                <a:srgbClr val="333333"/>
              </a:solidFill>
              <a:latin typeface="LM Sans 10"/>
              <a:cs typeface="LM Sans 10"/>
            </a:endParaRPr>
          </a:p>
          <a:p>
            <a:pPr marL="729010" indent="-457200">
              <a:spcBef>
                <a:spcPts val="662"/>
              </a:spcBef>
              <a:buClr>
                <a:srgbClr val="4B81AE"/>
              </a:buClr>
              <a:buFont typeface="Arial" panose="020B0604020202020204" pitchFamily="34" charset="0"/>
              <a:buChar char="•"/>
              <a:tabLst>
                <a:tab pos="625415" algn="l"/>
              </a:tabLst>
            </a:pPr>
            <a:r>
              <a:rPr lang="nl-BE" sz="3200" spc="-20" dirty="0">
                <a:solidFill>
                  <a:srgbClr val="333333"/>
                </a:solidFill>
                <a:latin typeface="LM Sans 10"/>
                <a:cs typeface="LM Sans 10"/>
              </a:rPr>
              <a:t>Gebruik van een stroomtang is een veilige vorm van stroommeting, maar typisch minder nauwkeurig dan een vergelijkbare klassieke ampèremeter. Zeer nuttig voor het meten van grote stromen.</a:t>
            </a:r>
          </a:p>
          <a:p>
            <a:endParaRPr lang="en-US" dirty="0"/>
          </a:p>
        </p:txBody>
      </p:sp>
      <p:sp>
        <p:nvSpPr>
          <p:cNvPr id="3" name="Title 2">
            <a:extLst>
              <a:ext uri="{FF2B5EF4-FFF2-40B4-BE49-F238E27FC236}">
                <a16:creationId xmlns:a16="http://schemas.microsoft.com/office/drawing/2014/main" id="{A08C2D20-DA82-23C4-46C9-3C06CDB6C938}"/>
              </a:ext>
            </a:extLst>
          </p:cNvPr>
          <p:cNvSpPr>
            <a:spLocks noGrp="1"/>
          </p:cNvSpPr>
          <p:nvPr>
            <p:ph type="title"/>
          </p:nvPr>
        </p:nvSpPr>
        <p:spPr/>
        <p:txBody>
          <a:bodyPr/>
          <a:lstStyle/>
          <a:p>
            <a:r>
              <a:rPr lang="en-US" dirty="0" err="1"/>
              <a:t>Stroomtang</a:t>
            </a:r>
            <a:endParaRPr lang="en-US" dirty="0"/>
          </a:p>
        </p:txBody>
      </p:sp>
      <p:sp>
        <p:nvSpPr>
          <p:cNvPr id="4" name="Date Placeholder 3">
            <a:extLst>
              <a:ext uri="{FF2B5EF4-FFF2-40B4-BE49-F238E27FC236}">
                <a16:creationId xmlns:a16="http://schemas.microsoft.com/office/drawing/2014/main" id="{DFA8A338-E7D9-8ABB-F709-6C12C30441C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06ABCD5-E78F-C974-ADD1-F9767B2F6809}"/>
              </a:ext>
            </a:extLst>
          </p:cNvPr>
          <p:cNvSpPr>
            <a:spLocks noGrp="1"/>
          </p:cNvSpPr>
          <p:nvPr>
            <p:ph type="sldNum" sz="quarter" idx="4"/>
          </p:nvPr>
        </p:nvSpPr>
        <p:spPr/>
        <p:txBody>
          <a:bodyPr/>
          <a:lstStyle/>
          <a:p>
            <a:fld id="{B7527A74-2D87-4307-9531-5A57D9647EEB}" type="slidenum">
              <a:rPr lang="nl-BE" smtClean="0"/>
              <a:pPr/>
              <a:t>31</a:t>
            </a:fld>
            <a:endParaRPr lang="nl-BE" dirty="0"/>
          </a:p>
        </p:txBody>
      </p:sp>
      <p:pic>
        <p:nvPicPr>
          <p:cNvPr id="6" name="Picture 5">
            <a:extLst>
              <a:ext uri="{FF2B5EF4-FFF2-40B4-BE49-F238E27FC236}">
                <a16:creationId xmlns:a16="http://schemas.microsoft.com/office/drawing/2014/main" id="{BED4BF42-49EA-E9C2-714B-2DF520199637}"/>
              </a:ext>
            </a:extLst>
          </p:cNvPr>
          <p:cNvPicPr>
            <a:picLocks noChangeAspect="1"/>
          </p:cNvPicPr>
          <p:nvPr/>
        </p:nvPicPr>
        <p:blipFill>
          <a:blip r:embed="rId2"/>
          <a:stretch>
            <a:fillRect/>
          </a:stretch>
        </p:blipFill>
        <p:spPr>
          <a:xfrm>
            <a:off x="13984940" y="1135480"/>
            <a:ext cx="3879325" cy="2263922"/>
          </a:xfrm>
          <a:prstGeom prst="rect">
            <a:avLst/>
          </a:prstGeom>
        </p:spPr>
      </p:pic>
      <p:pic>
        <p:nvPicPr>
          <p:cNvPr id="7" name="Picture 6">
            <a:extLst>
              <a:ext uri="{FF2B5EF4-FFF2-40B4-BE49-F238E27FC236}">
                <a16:creationId xmlns:a16="http://schemas.microsoft.com/office/drawing/2014/main" id="{12B612A6-7E93-ACAB-9A4C-A53E18A55770}"/>
              </a:ext>
            </a:extLst>
          </p:cNvPr>
          <p:cNvPicPr>
            <a:picLocks noChangeAspect="1"/>
          </p:cNvPicPr>
          <p:nvPr/>
        </p:nvPicPr>
        <p:blipFill>
          <a:blip r:embed="rId3"/>
          <a:stretch>
            <a:fillRect/>
          </a:stretch>
        </p:blipFill>
        <p:spPr>
          <a:xfrm>
            <a:off x="15322176" y="3729935"/>
            <a:ext cx="2356224" cy="5567265"/>
          </a:xfrm>
          <a:prstGeom prst="rect">
            <a:avLst/>
          </a:prstGeom>
        </p:spPr>
      </p:pic>
    </p:spTree>
    <p:extLst>
      <p:ext uri="{BB962C8B-B14F-4D97-AF65-F5344CB8AC3E}">
        <p14:creationId xmlns:p14="http://schemas.microsoft.com/office/powerpoint/2010/main" val="4174642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B2145-3F39-0AEC-7A23-C3D9EFA9E477}"/>
              </a:ext>
            </a:extLst>
          </p:cNvPr>
          <p:cNvSpPr>
            <a:spLocks noGrp="1"/>
          </p:cNvSpPr>
          <p:nvPr>
            <p:ph type="body" sz="quarter" idx="17"/>
          </p:nvPr>
        </p:nvSpPr>
        <p:spPr>
          <a:xfrm>
            <a:off x="1050132" y="2354401"/>
            <a:ext cx="10218504" cy="6103800"/>
          </a:xfrm>
        </p:spPr>
        <p:txBody>
          <a:bodyPr/>
          <a:lstStyle/>
          <a:p>
            <a:pPr marL="571500" indent="-571500">
              <a:buFont typeface="Wingdings" panose="05000000000000000000" pitchFamily="2" charset="2"/>
              <a:buChar char="Ø"/>
            </a:pPr>
            <a:r>
              <a:rPr lang="en-US" dirty="0"/>
              <a:t>Electrodynamic instrument</a:t>
            </a:r>
          </a:p>
          <a:p>
            <a:pPr marL="571500" indent="-571500">
              <a:buFont typeface="Wingdings" panose="05000000000000000000" pitchFamily="2" charset="2"/>
              <a:buChar char="Ø"/>
            </a:pPr>
            <a:r>
              <a:rPr lang="en-US" dirty="0"/>
              <a:t>Fixed /current coils =&gt; </a:t>
            </a:r>
            <a:r>
              <a:rPr lang="en-US" dirty="0" err="1"/>
              <a:t>serie</a:t>
            </a:r>
            <a:endParaRPr lang="en-US" dirty="0"/>
          </a:p>
          <a:p>
            <a:pPr marL="571500" indent="-571500">
              <a:buFont typeface="Wingdings" panose="05000000000000000000" pitchFamily="2" charset="2"/>
              <a:buChar char="Ø"/>
            </a:pPr>
            <a:r>
              <a:rPr lang="en-US" dirty="0"/>
              <a:t>Movable /potential coil =&gt; parallel</a:t>
            </a:r>
          </a:p>
          <a:p>
            <a:pPr marL="571500" indent="-571500">
              <a:buFont typeface="Wingdings" panose="05000000000000000000" pitchFamily="2" charset="2"/>
              <a:buChar char="Ø"/>
            </a:pPr>
            <a:r>
              <a:rPr lang="en-US" dirty="0"/>
              <a:t>P=UI</a:t>
            </a:r>
          </a:p>
          <a:p>
            <a:pPr marL="571500" indent="-571500">
              <a:buFont typeface="Wingdings" panose="05000000000000000000" pitchFamily="2" charset="2"/>
              <a:buChar char="Ø"/>
            </a:pPr>
            <a:r>
              <a:rPr lang="en-US" dirty="0"/>
              <a:t>De </a:t>
            </a:r>
            <a:r>
              <a:rPr lang="en-US" dirty="0" err="1"/>
              <a:t>interactie</a:t>
            </a:r>
            <a:r>
              <a:rPr lang="en-US" dirty="0"/>
              <a:t> </a:t>
            </a:r>
            <a:r>
              <a:rPr lang="en-US" dirty="0" err="1"/>
              <a:t>tussen</a:t>
            </a:r>
            <a:r>
              <a:rPr lang="en-US" dirty="0"/>
              <a:t> de </a:t>
            </a:r>
            <a:r>
              <a:rPr lang="en-US" dirty="0" err="1"/>
              <a:t>magnetische</a:t>
            </a:r>
            <a:r>
              <a:rPr lang="en-US" dirty="0"/>
              <a:t> </a:t>
            </a:r>
            <a:r>
              <a:rPr lang="en-US" dirty="0" err="1"/>
              <a:t>velden</a:t>
            </a:r>
            <a:r>
              <a:rPr lang="en-US" dirty="0"/>
              <a:t> van de </a:t>
            </a:r>
            <a:r>
              <a:rPr lang="en-US" dirty="0" err="1"/>
              <a:t>de</a:t>
            </a:r>
            <a:r>
              <a:rPr lang="en-US" dirty="0"/>
              <a:t> </a:t>
            </a:r>
            <a:r>
              <a:rPr lang="en-US" dirty="0" err="1"/>
              <a:t>stroom</a:t>
            </a:r>
            <a:r>
              <a:rPr lang="en-US" dirty="0"/>
              <a:t> en de </a:t>
            </a:r>
            <a:r>
              <a:rPr lang="en-US" dirty="0" err="1"/>
              <a:t>spannings</a:t>
            </a:r>
            <a:r>
              <a:rPr lang="en-US" dirty="0"/>
              <a:t> </a:t>
            </a:r>
            <a:r>
              <a:rPr lang="en-US" dirty="0" err="1"/>
              <a:t>spoel</a:t>
            </a:r>
            <a:r>
              <a:rPr lang="en-US" dirty="0"/>
              <a:t> </a:t>
            </a:r>
            <a:r>
              <a:rPr lang="en-US" dirty="0" err="1"/>
              <a:t>zorgt</a:t>
            </a:r>
            <a:r>
              <a:rPr lang="en-US" dirty="0"/>
              <a:t> </a:t>
            </a:r>
            <a:r>
              <a:rPr lang="en-US" dirty="0" err="1"/>
              <a:t>ervoor</a:t>
            </a:r>
            <a:r>
              <a:rPr lang="en-US" dirty="0"/>
              <a:t> </a:t>
            </a:r>
            <a:r>
              <a:rPr lang="en-US" dirty="0" err="1"/>
              <a:t>dat</a:t>
            </a:r>
            <a:r>
              <a:rPr lang="en-US" dirty="0"/>
              <a:t> de </a:t>
            </a:r>
            <a:r>
              <a:rPr lang="en-US" dirty="0" err="1"/>
              <a:t>magnetische</a:t>
            </a:r>
            <a:r>
              <a:rPr lang="en-US" dirty="0"/>
              <a:t> </a:t>
            </a:r>
            <a:r>
              <a:rPr lang="en-US" dirty="0" err="1"/>
              <a:t>spoel</a:t>
            </a:r>
            <a:r>
              <a:rPr lang="en-US" dirty="0"/>
              <a:t>  (movable) </a:t>
            </a:r>
            <a:r>
              <a:rPr lang="en-US" dirty="0" err="1"/>
              <a:t>zal</a:t>
            </a:r>
            <a:r>
              <a:rPr lang="en-US" dirty="0"/>
              <a:t> </a:t>
            </a:r>
            <a:r>
              <a:rPr lang="en-US" dirty="0" err="1"/>
              <a:t>draaien</a:t>
            </a:r>
            <a:endParaRPr lang="en-US" dirty="0"/>
          </a:p>
          <a:p>
            <a:pPr marL="571500" indent="-571500">
              <a:buFont typeface="Wingdings" panose="05000000000000000000" pitchFamily="2" charset="2"/>
              <a:buChar char="Ø"/>
            </a:pPr>
            <a:r>
              <a:rPr lang="en-US" dirty="0" err="1"/>
              <a:t>Een</a:t>
            </a:r>
            <a:r>
              <a:rPr lang="en-US" dirty="0"/>
              <a:t> </a:t>
            </a:r>
            <a:r>
              <a:rPr lang="en-US" dirty="0" err="1"/>
              <a:t>wijzer</a:t>
            </a:r>
            <a:r>
              <a:rPr lang="en-US" dirty="0"/>
              <a:t> die </a:t>
            </a:r>
            <a:r>
              <a:rPr lang="en-US" dirty="0" err="1"/>
              <a:t>aan</a:t>
            </a:r>
            <a:r>
              <a:rPr lang="en-US" dirty="0"/>
              <a:t> de </a:t>
            </a:r>
            <a:r>
              <a:rPr lang="en-US" dirty="0" err="1"/>
              <a:t>bewegende</a:t>
            </a:r>
            <a:r>
              <a:rPr lang="en-US" dirty="0"/>
              <a:t> </a:t>
            </a:r>
            <a:r>
              <a:rPr lang="en-US" dirty="0" err="1"/>
              <a:t>spoel</a:t>
            </a:r>
            <a:r>
              <a:rPr lang="en-US" dirty="0"/>
              <a:t> is </a:t>
            </a:r>
            <a:r>
              <a:rPr lang="en-US" dirty="0" err="1"/>
              <a:t>bevestigd</a:t>
            </a:r>
            <a:r>
              <a:rPr lang="en-US" dirty="0"/>
              <a:t>, </a:t>
            </a:r>
            <a:r>
              <a:rPr lang="en-US" dirty="0" err="1"/>
              <a:t>geeft</a:t>
            </a:r>
            <a:r>
              <a:rPr lang="en-US" dirty="0"/>
              <a:t> de </a:t>
            </a:r>
            <a:r>
              <a:rPr lang="en-US" dirty="0" err="1"/>
              <a:t>waarde</a:t>
            </a:r>
            <a:r>
              <a:rPr lang="en-US" dirty="0"/>
              <a:t> van het </a:t>
            </a:r>
            <a:r>
              <a:rPr lang="en-US" dirty="0" err="1"/>
              <a:t>vermogen</a:t>
            </a:r>
            <a:r>
              <a:rPr lang="en-US" dirty="0"/>
              <a:t> </a:t>
            </a:r>
            <a:r>
              <a:rPr lang="en-US" dirty="0" err="1"/>
              <a:t>aan</a:t>
            </a:r>
            <a:r>
              <a:rPr lang="en-US" dirty="0"/>
              <a:t> op </a:t>
            </a:r>
            <a:r>
              <a:rPr lang="en-US" dirty="0" err="1"/>
              <a:t>een</a:t>
            </a:r>
            <a:r>
              <a:rPr lang="en-US" dirty="0"/>
              <a:t> </a:t>
            </a:r>
            <a:r>
              <a:rPr lang="en-US" dirty="0" err="1"/>
              <a:t>schaal</a:t>
            </a:r>
            <a:r>
              <a:rPr lang="en-US" dirty="0"/>
              <a:t>. </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C73BCC8-3109-8574-B6CC-EC837BA1BA3D}"/>
              </a:ext>
            </a:extLst>
          </p:cNvPr>
          <p:cNvSpPr>
            <a:spLocks noGrp="1"/>
          </p:cNvSpPr>
          <p:nvPr>
            <p:ph type="title"/>
          </p:nvPr>
        </p:nvSpPr>
        <p:spPr/>
        <p:txBody>
          <a:bodyPr/>
          <a:lstStyle/>
          <a:p>
            <a:r>
              <a:rPr lang="en-US" dirty="0" err="1"/>
              <a:t>Powermeter</a:t>
            </a:r>
            <a:r>
              <a:rPr lang="en-US" dirty="0"/>
              <a:t> / Wattmeter</a:t>
            </a:r>
          </a:p>
        </p:txBody>
      </p:sp>
      <p:sp>
        <p:nvSpPr>
          <p:cNvPr id="4" name="Date Placeholder 3">
            <a:extLst>
              <a:ext uri="{FF2B5EF4-FFF2-40B4-BE49-F238E27FC236}">
                <a16:creationId xmlns:a16="http://schemas.microsoft.com/office/drawing/2014/main" id="{274CA874-8863-03D5-405E-1FCC169FAF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180B7E9-2804-054C-0A13-6FD9DE498E14}"/>
              </a:ext>
            </a:extLst>
          </p:cNvPr>
          <p:cNvSpPr>
            <a:spLocks noGrp="1"/>
          </p:cNvSpPr>
          <p:nvPr>
            <p:ph type="sldNum" sz="quarter" idx="4"/>
          </p:nvPr>
        </p:nvSpPr>
        <p:spPr/>
        <p:txBody>
          <a:bodyPr/>
          <a:lstStyle/>
          <a:p>
            <a:fld id="{B7527A74-2D87-4307-9531-5A57D9647EEB}" type="slidenum">
              <a:rPr lang="nl-BE" smtClean="0"/>
              <a:pPr/>
              <a:t>32</a:t>
            </a:fld>
            <a:endParaRPr lang="nl-BE" dirty="0"/>
          </a:p>
        </p:txBody>
      </p:sp>
      <p:pic>
        <p:nvPicPr>
          <p:cNvPr id="7" name="Picture 6">
            <a:extLst>
              <a:ext uri="{FF2B5EF4-FFF2-40B4-BE49-F238E27FC236}">
                <a16:creationId xmlns:a16="http://schemas.microsoft.com/office/drawing/2014/main" id="{9FF0BAFE-6E18-5CD7-FDEB-5F6E0B448826}"/>
              </a:ext>
            </a:extLst>
          </p:cNvPr>
          <p:cNvPicPr>
            <a:picLocks noChangeAspect="1"/>
          </p:cNvPicPr>
          <p:nvPr/>
        </p:nvPicPr>
        <p:blipFill>
          <a:blip r:embed="rId2"/>
          <a:stretch>
            <a:fillRect/>
          </a:stretch>
        </p:blipFill>
        <p:spPr>
          <a:xfrm>
            <a:off x="11770658" y="2417154"/>
            <a:ext cx="5857519" cy="3625058"/>
          </a:xfrm>
          <a:prstGeom prst="rect">
            <a:avLst/>
          </a:prstGeom>
        </p:spPr>
      </p:pic>
    </p:spTree>
    <p:extLst>
      <p:ext uri="{BB962C8B-B14F-4D97-AF65-F5344CB8AC3E}">
        <p14:creationId xmlns:p14="http://schemas.microsoft.com/office/powerpoint/2010/main" val="4203267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7C3359-DCFA-1763-BAB7-A7DEB29B9AA9}"/>
              </a:ext>
            </a:extLst>
          </p:cNvPr>
          <p:cNvSpPr>
            <a:spLocks noGrp="1"/>
          </p:cNvSpPr>
          <p:nvPr>
            <p:ph type="body" sz="quarter" idx="17"/>
          </p:nvPr>
        </p:nvSpPr>
        <p:spPr>
          <a:xfrm>
            <a:off x="1050131" y="2354401"/>
            <a:ext cx="10451587" cy="6103800"/>
          </a:xfrm>
        </p:spPr>
        <p:txBody>
          <a:bodyPr/>
          <a:lstStyle/>
          <a:p>
            <a:pPr marL="571500" indent="-571500">
              <a:buFont typeface="Arial" panose="020B0604020202020204" pitchFamily="34" charset="0"/>
              <a:buChar char="•"/>
            </a:pPr>
            <a:r>
              <a:rPr lang="nl-NL" dirty="0"/>
              <a:t>Constructie: een analoge energiemeter, vaak een </a:t>
            </a:r>
            <a:r>
              <a:rPr lang="nl-NL" dirty="0" err="1"/>
              <a:t>Ferrarismeter</a:t>
            </a:r>
            <a:r>
              <a:rPr lang="nl-NL" dirty="0"/>
              <a:t>, gebruikt een roterende aluminium schijf die draait door de magnetische velden die worden gegenereerd door de stroom- en spanningsspoelen. De rotatiesnelheid van de schijf is evenredig met het verbruikte vermogen.</a:t>
            </a:r>
          </a:p>
          <a:p>
            <a:pPr marL="571500" indent="-571500">
              <a:buFont typeface="Arial" panose="020B0604020202020204" pitchFamily="34" charset="0"/>
              <a:buChar char="•"/>
            </a:pPr>
            <a:r>
              <a:rPr lang="nl-NL" dirty="0"/>
              <a:t>Functie: Meet de totale verbruikte energie (in kilowattuur) over een bepaalde periode door het aantal omwentelingen van de schijf te tellen</a:t>
            </a:r>
            <a:endParaRPr lang="en-US" dirty="0"/>
          </a:p>
        </p:txBody>
      </p:sp>
      <p:sp>
        <p:nvSpPr>
          <p:cNvPr id="3" name="Title 2">
            <a:extLst>
              <a:ext uri="{FF2B5EF4-FFF2-40B4-BE49-F238E27FC236}">
                <a16:creationId xmlns:a16="http://schemas.microsoft.com/office/drawing/2014/main" id="{99DB5CD4-019D-EBB8-F933-ED84A12CBD6D}"/>
              </a:ext>
            </a:extLst>
          </p:cNvPr>
          <p:cNvSpPr>
            <a:spLocks noGrp="1"/>
          </p:cNvSpPr>
          <p:nvPr>
            <p:ph type="title"/>
          </p:nvPr>
        </p:nvSpPr>
        <p:spPr/>
        <p:txBody>
          <a:bodyPr/>
          <a:lstStyle/>
          <a:p>
            <a:r>
              <a:rPr lang="en-US" dirty="0" err="1"/>
              <a:t>Elektromagnetische</a:t>
            </a:r>
            <a:r>
              <a:rPr lang="en-US" dirty="0"/>
              <a:t> </a:t>
            </a:r>
            <a:r>
              <a:rPr lang="en-US" dirty="0" err="1"/>
              <a:t>kilowattuurmeter</a:t>
            </a:r>
            <a:endParaRPr lang="en-US" dirty="0"/>
          </a:p>
        </p:txBody>
      </p:sp>
      <p:sp>
        <p:nvSpPr>
          <p:cNvPr id="4" name="Date Placeholder 3">
            <a:extLst>
              <a:ext uri="{FF2B5EF4-FFF2-40B4-BE49-F238E27FC236}">
                <a16:creationId xmlns:a16="http://schemas.microsoft.com/office/drawing/2014/main" id="{25912767-406E-622E-D5A0-8A01EA1C904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BA5A31D-F5C6-54AE-D801-DB2BF338C2A3}"/>
              </a:ext>
            </a:extLst>
          </p:cNvPr>
          <p:cNvSpPr>
            <a:spLocks noGrp="1"/>
          </p:cNvSpPr>
          <p:nvPr>
            <p:ph type="sldNum" sz="quarter" idx="4"/>
          </p:nvPr>
        </p:nvSpPr>
        <p:spPr/>
        <p:txBody>
          <a:bodyPr/>
          <a:lstStyle/>
          <a:p>
            <a:fld id="{B7527A74-2D87-4307-9531-5A57D9647EEB}" type="slidenum">
              <a:rPr lang="nl-BE" smtClean="0"/>
              <a:pPr/>
              <a:t>33</a:t>
            </a:fld>
            <a:endParaRPr lang="nl-BE" dirty="0"/>
          </a:p>
        </p:txBody>
      </p:sp>
      <p:pic>
        <p:nvPicPr>
          <p:cNvPr id="3074" name="Picture 2" descr="https://upload.wikimedia.org/wikipedia/commons/thumb/4/40/Drehstromzaehler_offen.jpg/1024px-Drehstromzaehler_offe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12386" y="2354401"/>
            <a:ext cx="4128186" cy="547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866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491C1-E8B8-0954-4766-93A3C221C561}"/>
              </a:ext>
            </a:extLst>
          </p:cNvPr>
          <p:cNvSpPr>
            <a:spLocks noGrp="1"/>
          </p:cNvSpPr>
          <p:nvPr>
            <p:ph type="body" sz="quarter" idx="17"/>
          </p:nvPr>
        </p:nvSpPr>
        <p:spPr>
          <a:xfrm>
            <a:off x="1050131" y="2354401"/>
            <a:ext cx="10783281" cy="6103800"/>
          </a:xfrm>
        </p:spPr>
        <p:txBody>
          <a:bodyPr/>
          <a:lstStyle/>
          <a:p>
            <a:pPr marL="457200" indent="-457200">
              <a:buFont typeface="Arial" panose="020B0604020202020204" pitchFamily="34" charset="0"/>
              <a:buChar char="•"/>
            </a:pPr>
            <a:r>
              <a:rPr lang="nl-NL" sz="3200" dirty="0"/>
              <a:t>Energiemeter:</a:t>
            </a:r>
          </a:p>
          <a:p>
            <a:pPr marL="1143000" lvl="1" indent="-457200">
              <a:buFont typeface="Arial" panose="020B0604020202020204" pitchFamily="34" charset="0"/>
              <a:buChar char="•"/>
            </a:pPr>
            <a:r>
              <a:rPr lang="nl-NL" sz="3200" dirty="0"/>
              <a:t>Meet de totale hoeveelheid elektrische energie die wordt verbruikt over een bepaalde periode.</a:t>
            </a:r>
          </a:p>
          <a:p>
            <a:pPr marL="1143000" lvl="1" indent="-457200">
              <a:buFont typeface="Arial" panose="020B0604020202020204" pitchFamily="34" charset="0"/>
              <a:buChar char="•"/>
            </a:pPr>
            <a:r>
              <a:rPr lang="nl-NL" sz="3200" dirty="0"/>
              <a:t>De eenheid van meting is kilowattuur (kWh).</a:t>
            </a:r>
          </a:p>
          <a:p>
            <a:pPr marL="1143000" lvl="1" indent="-457200">
              <a:buFont typeface="Arial" panose="020B0604020202020204" pitchFamily="34" charset="0"/>
              <a:buChar char="•"/>
            </a:pPr>
            <a:r>
              <a:rPr lang="nl-NL" sz="3200" dirty="0"/>
              <a:t>Wordt vaak gebruikt om het totale verbruik van een huishouden of bedrijf te meten.</a:t>
            </a:r>
          </a:p>
          <a:p>
            <a:pPr marL="457200" indent="-457200">
              <a:buFont typeface="Arial" panose="020B0604020202020204" pitchFamily="34" charset="0"/>
              <a:buChar char="•"/>
            </a:pPr>
            <a:r>
              <a:rPr lang="nl-NL" sz="3200" dirty="0"/>
              <a:t>Wattmeter:</a:t>
            </a:r>
          </a:p>
          <a:p>
            <a:pPr marL="1143000" lvl="1" indent="-457200">
              <a:buFont typeface="Arial" panose="020B0604020202020204" pitchFamily="34" charset="0"/>
              <a:buChar char="•"/>
            </a:pPr>
            <a:r>
              <a:rPr lang="nl-NL" sz="3200" dirty="0"/>
              <a:t>Meet het directe vermogen dat op een bepaald moment wordt verbruikt.</a:t>
            </a:r>
          </a:p>
          <a:p>
            <a:pPr marL="1143000" lvl="1" indent="-457200">
              <a:buFont typeface="Arial" panose="020B0604020202020204" pitchFamily="34" charset="0"/>
              <a:buChar char="•"/>
            </a:pPr>
            <a:r>
              <a:rPr lang="nl-NL" sz="3200" dirty="0"/>
              <a:t>De eenheid van meting is watt (W).</a:t>
            </a:r>
          </a:p>
          <a:p>
            <a:pPr marL="1143000" lvl="1" indent="-457200">
              <a:buFont typeface="Arial" panose="020B0604020202020204" pitchFamily="34" charset="0"/>
              <a:buChar char="•"/>
            </a:pPr>
            <a:r>
              <a:rPr lang="nl-NL" sz="3200" dirty="0"/>
              <a:t>Wordt gebruikt om het momentane verbruik van een specifiek apparaat of circuit te meten.</a:t>
            </a:r>
            <a:endParaRPr lang="en-US" sz="3200" dirty="0"/>
          </a:p>
        </p:txBody>
      </p:sp>
      <p:sp>
        <p:nvSpPr>
          <p:cNvPr id="3" name="Title 2">
            <a:extLst>
              <a:ext uri="{FF2B5EF4-FFF2-40B4-BE49-F238E27FC236}">
                <a16:creationId xmlns:a16="http://schemas.microsoft.com/office/drawing/2014/main" id="{B39A5E7D-16FB-8F5C-7948-15395C78AAC9}"/>
              </a:ext>
            </a:extLst>
          </p:cNvPr>
          <p:cNvSpPr>
            <a:spLocks noGrp="1"/>
          </p:cNvSpPr>
          <p:nvPr>
            <p:ph type="title"/>
          </p:nvPr>
        </p:nvSpPr>
        <p:spPr/>
        <p:txBody>
          <a:bodyPr/>
          <a:lstStyle/>
          <a:p>
            <a:r>
              <a:rPr lang="en-US" dirty="0" err="1"/>
              <a:t>Vermogenmeter</a:t>
            </a:r>
            <a:r>
              <a:rPr lang="en-US" dirty="0"/>
              <a:t> versus </a:t>
            </a:r>
            <a:r>
              <a:rPr lang="en-US" dirty="0" err="1"/>
              <a:t>energiemeter</a:t>
            </a:r>
            <a:endParaRPr lang="en-US" dirty="0"/>
          </a:p>
        </p:txBody>
      </p:sp>
      <p:sp>
        <p:nvSpPr>
          <p:cNvPr id="4" name="Date Placeholder 3">
            <a:extLst>
              <a:ext uri="{FF2B5EF4-FFF2-40B4-BE49-F238E27FC236}">
                <a16:creationId xmlns:a16="http://schemas.microsoft.com/office/drawing/2014/main" id="{E407DB51-3340-4F66-AD4A-1FEFCBC19C2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BC22B13-C9CA-A0B8-F4A8-9C8F04309A44}"/>
              </a:ext>
            </a:extLst>
          </p:cNvPr>
          <p:cNvSpPr>
            <a:spLocks noGrp="1"/>
          </p:cNvSpPr>
          <p:nvPr>
            <p:ph type="sldNum" sz="quarter" idx="4"/>
          </p:nvPr>
        </p:nvSpPr>
        <p:spPr/>
        <p:txBody>
          <a:bodyPr/>
          <a:lstStyle/>
          <a:p>
            <a:fld id="{B7527A74-2D87-4307-9531-5A57D9647EEB}" type="slidenum">
              <a:rPr lang="nl-BE" smtClean="0"/>
              <a:pPr/>
              <a:t>34</a:t>
            </a:fld>
            <a:endParaRPr lang="nl-BE" dirty="0"/>
          </a:p>
        </p:txBody>
      </p:sp>
      <p:pic>
        <p:nvPicPr>
          <p:cNvPr id="4098" name="Picture 2">
            <a:extLst>
              <a:ext uri="{FF2B5EF4-FFF2-40B4-BE49-F238E27FC236}">
                <a16:creationId xmlns:a16="http://schemas.microsoft.com/office/drawing/2014/main" id="{6A79875D-96A6-3EB4-5E18-CD50F674F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0947" y="1741438"/>
            <a:ext cx="5412120" cy="734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58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005386-4124-C8A7-DC76-09D3451270AD}"/>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err="1"/>
              <a:t>Vermogen</a:t>
            </a:r>
            <a:r>
              <a:rPr lang="en-US" dirty="0"/>
              <a:t> </a:t>
            </a:r>
            <a:r>
              <a:rPr lang="en-US" dirty="0" err="1"/>
              <a:t>omzetten</a:t>
            </a:r>
            <a:r>
              <a:rPr lang="en-US" dirty="0"/>
              <a:t> </a:t>
            </a:r>
            <a:r>
              <a:rPr lang="en-US" dirty="0" err="1"/>
              <a:t>naar</a:t>
            </a:r>
            <a:r>
              <a:rPr lang="en-US" dirty="0"/>
              <a:t> </a:t>
            </a:r>
            <a:r>
              <a:rPr lang="en-US" dirty="0" err="1"/>
              <a:t>energie</a:t>
            </a:r>
            <a:r>
              <a:rPr lang="en-US" dirty="0"/>
              <a:t>:</a:t>
            </a:r>
          </a:p>
          <a:p>
            <a:r>
              <a:rPr lang="en-US" dirty="0"/>
              <a:t>	E = P x t</a:t>
            </a:r>
          </a:p>
          <a:p>
            <a:pPr marL="1257300" lvl="1" indent="-571500">
              <a:buFont typeface="Arial" panose="020B0604020202020204" pitchFamily="34" charset="0"/>
              <a:buChar char="•"/>
            </a:pPr>
            <a:r>
              <a:rPr lang="en-US" dirty="0"/>
              <a:t>E : </a:t>
            </a:r>
            <a:r>
              <a:rPr lang="en-US" dirty="0" err="1"/>
              <a:t>energie</a:t>
            </a:r>
            <a:r>
              <a:rPr lang="en-US" dirty="0"/>
              <a:t> in joules. (J)</a:t>
            </a:r>
          </a:p>
          <a:p>
            <a:pPr marL="1257300" lvl="1" indent="-571500">
              <a:buFont typeface="Arial" panose="020B0604020202020204" pitchFamily="34" charset="0"/>
              <a:buChar char="•"/>
            </a:pPr>
            <a:r>
              <a:rPr lang="en-US" dirty="0"/>
              <a:t>P : </a:t>
            </a:r>
            <a:r>
              <a:rPr lang="en-US" dirty="0" err="1"/>
              <a:t>Vermogen</a:t>
            </a:r>
            <a:r>
              <a:rPr lang="en-US" dirty="0"/>
              <a:t>/power in watts. (W)</a:t>
            </a:r>
          </a:p>
          <a:p>
            <a:pPr marL="1257300" lvl="1" indent="-571500">
              <a:buFont typeface="Arial" panose="020B0604020202020204" pitchFamily="34" charset="0"/>
              <a:buChar char="•"/>
            </a:pPr>
            <a:r>
              <a:rPr lang="en-US" dirty="0"/>
              <a:t>T : </a:t>
            </a:r>
            <a:r>
              <a:rPr lang="en-US" dirty="0" err="1"/>
              <a:t>tijd</a:t>
            </a:r>
            <a:r>
              <a:rPr lang="en-US" dirty="0"/>
              <a:t> in </a:t>
            </a:r>
            <a:r>
              <a:rPr lang="en-US" dirty="0" err="1"/>
              <a:t>seconden</a:t>
            </a:r>
            <a:r>
              <a:rPr lang="en-US" dirty="0"/>
              <a:t> (s)</a:t>
            </a:r>
          </a:p>
          <a:p>
            <a:pPr marL="571500" indent="-571500">
              <a:buFont typeface="Arial" panose="020B0604020202020204" pitchFamily="34" charset="0"/>
              <a:buChar char="•"/>
            </a:pPr>
            <a:r>
              <a:rPr lang="en-US" dirty="0" err="1"/>
              <a:t>Voorbeeld</a:t>
            </a:r>
            <a:r>
              <a:rPr lang="en-US" dirty="0"/>
              <a:t>:</a:t>
            </a:r>
          </a:p>
          <a:p>
            <a:pPr marL="1257300" lvl="1" indent="-571500">
              <a:buFont typeface="Arial" panose="020B0604020202020204" pitchFamily="34" charset="0"/>
              <a:buChar char="•"/>
            </a:pPr>
            <a:r>
              <a:rPr lang="en-US" dirty="0" err="1"/>
              <a:t>Een</a:t>
            </a:r>
            <a:r>
              <a:rPr lang="en-US" dirty="0"/>
              <a:t> lamp met </a:t>
            </a:r>
            <a:r>
              <a:rPr lang="en-US" dirty="0" err="1"/>
              <a:t>een</a:t>
            </a:r>
            <a:r>
              <a:rPr lang="en-US" dirty="0"/>
              <a:t> </a:t>
            </a:r>
            <a:r>
              <a:rPr lang="en-US" dirty="0" err="1"/>
              <a:t>vermogen</a:t>
            </a:r>
            <a:r>
              <a:rPr lang="en-US" dirty="0"/>
              <a:t> van 100W </a:t>
            </a:r>
            <a:r>
              <a:rPr lang="en-US" dirty="0" err="1"/>
              <a:t>brandt</a:t>
            </a:r>
            <a:r>
              <a:rPr lang="en-US" dirty="0"/>
              <a:t> </a:t>
            </a:r>
            <a:r>
              <a:rPr lang="en-US" dirty="0" err="1"/>
              <a:t>gedurende</a:t>
            </a:r>
            <a:r>
              <a:rPr lang="en-US" dirty="0"/>
              <a:t> 2 </a:t>
            </a:r>
            <a:r>
              <a:rPr lang="en-US" dirty="0" err="1"/>
              <a:t>uren</a:t>
            </a:r>
            <a:endParaRPr lang="en-US" dirty="0"/>
          </a:p>
          <a:p>
            <a:pPr marL="1257300" lvl="1" indent="-571500">
              <a:buFont typeface="Arial" panose="020B0604020202020204" pitchFamily="34" charset="0"/>
              <a:buChar char="•"/>
            </a:pPr>
            <a:r>
              <a:rPr lang="en-US" dirty="0"/>
              <a:t>2 </a:t>
            </a:r>
            <a:r>
              <a:rPr lang="en-US" dirty="0" err="1"/>
              <a:t>uren</a:t>
            </a:r>
            <a:r>
              <a:rPr lang="en-US" dirty="0"/>
              <a:t> = 2 x 3600s = 7200s</a:t>
            </a:r>
          </a:p>
          <a:p>
            <a:pPr marL="1257300" lvl="1" indent="-571500">
              <a:buFont typeface="Arial" panose="020B0604020202020204" pitchFamily="34" charset="0"/>
              <a:buChar char="•"/>
            </a:pPr>
            <a:r>
              <a:rPr lang="en-US" dirty="0"/>
              <a:t>E = 100 x 7200 = 720 000 J</a:t>
            </a:r>
          </a:p>
        </p:txBody>
      </p:sp>
      <p:sp>
        <p:nvSpPr>
          <p:cNvPr id="3" name="Title 2">
            <a:extLst>
              <a:ext uri="{FF2B5EF4-FFF2-40B4-BE49-F238E27FC236}">
                <a16:creationId xmlns:a16="http://schemas.microsoft.com/office/drawing/2014/main" id="{51C55DA1-A936-FBEE-9278-61C763034777}"/>
              </a:ext>
            </a:extLst>
          </p:cNvPr>
          <p:cNvSpPr>
            <a:spLocks noGrp="1"/>
          </p:cNvSpPr>
          <p:nvPr>
            <p:ph type="title"/>
          </p:nvPr>
        </p:nvSpPr>
        <p:spPr/>
        <p:txBody>
          <a:bodyPr/>
          <a:lstStyle/>
          <a:p>
            <a:r>
              <a:rPr lang="en-US" dirty="0"/>
              <a:t>Watt </a:t>
            </a:r>
            <a:r>
              <a:rPr lang="en-US" dirty="0" err="1"/>
              <a:t>omzetten</a:t>
            </a:r>
            <a:r>
              <a:rPr lang="en-US" dirty="0"/>
              <a:t> </a:t>
            </a:r>
            <a:r>
              <a:rPr lang="en-US" dirty="0" err="1"/>
              <a:t>naar</a:t>
            </a:r>
            <a:r>
              <a:rPr lang="en-US" dirty="0"/>
              <a:t> kWh</a:t>
            </a:r>
          </a:p>
        </p:txBody>
      </p:sp>
      <p:sp>
        <p:nvSpPr>
          <p:cNvPr id="4" name="Date Placeholder 3">
            <a:extLst>
              <a:ext uri="{FF2B5EF4-FFF2-40B4-BE49-F238E27FC236}">
                <a16:creationId xmlns:a16="http://schemas.microsoft.com/office/drawing/2014/main" id="{9C4221C2-2ACE-13A2-00BC-299EA080A34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7BBD582-23F5-F93A-B50E-D5F0EECB52A7}"/>
              </a:ext>
            </a:extLst>
          </p:cNvPr>
          <p:cNvSpPr>
            <a:spLocks noGrp="1"/>
          </p:cNvSpPr>
          <p:nvPr>
            <p:ph type="sldNum" sz="quarter" idx="4"/>
          </p:nvPr>
        </p:nvSpPr>
        <p:spPr/>
        <p:txBody>
          <a:bodyPr/>
          <a:lstStyle/>
          <a:p>
            <a:fld id="{B7527A74-2D87-4307-9531-5A57D9647EEB}" type="slidenum">
              <a:rPr lang="nl-BE" smtClean="0"/>
              <a:pPr/>
              <a:t>35</a:t>
            </a:fld>
            <a:endParaRPr lang="nl-BE" dirty="0"/>
          </a:p>
        </p:txBody>
      </p:sp>
    </p:spTree>
    <p:extLst>
      <p:ext uri="{BB962C8B-B14F-4D97-AF65-F5344CB8AC3E}">
        <p14:creationId xmlns:p14="http://schemas.microsoft.com/office/powerpoint/2010/main" val="45447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27EF9-6DAB-45A5-F9BA-64244B48DC72}"/>
              </a:ext>
            </a:extLst>
          </p:cNvPr>
          <p:cNvSpPr>
            <a:spLocks noGrp="1"/>
          </p:cNvSpPr>
          <p:nvPr>
            <p:ph type="body" sz="quarter" idx="17"/>
          </p:nvPr>
        </p:nvSpPr>
        <p:spPr/>
        <p:txBody>
          <a:bodyPr/>
          <a:lstStyle/>
          <a:p>
            <a:r>
              <a:rPr lang="en-US" dirty="0"/>
              <a:t>De lamp van 100W </a:t>
            </a:r>
            <a:r>
              <a:rPr lang="en-US" dirty="0" err="1"/>
              <a:t>heeft</a:t>
            </a:r>
            <a:r>
              <a:rPr lang="en-US" dirty="0"/>
              <a:t> </a:t>
            </a:r>
            <a:r>
              <a:rPr lang="en-US" dirty="0" err="1"/>
              <a:t>als</a:t>
            </a:r>
            <a:r>
              <a:rPr lang="en-US" dirty="0"/>
              <a:t> ze 2 </a:t>
            </a:r>
            <a:r>
              <a:rPr lang="en-US" dirty="0" err="1"/>
              <a:t>uur</a:t>
            </a:r>
            <a:r>
              <a:rPr lang="en-US" dirty="0"/>
              <a:t> </a:t>
            </a:r>
            <a:r>
              <a:rPr lang="en-US" dirty="0" err="1"/>
              <a:t>brandt</a:t>
            </a:r>
            <a:r>
              <a:rPr lang="en-US" dirty="0"/>
              <a:t> 720 000J </a:t>
            </a:r>
            <a:r>
              <a:rPr lang="en-US" dirty="0" err="1"/>
              <a:t>verbruikt</a:t>
            </a:r>
            <a:r>
              <a:rPr lang="en-US" dirty="0"/>
              <a:t>.</a:t>
            </a:r>
          </a:p>
          <a:p>
            <a:r>
              <a:rPr lang="en-US" dirty="0" err="1"/>
              <a:t>Hoeveel</a:t>
            </a:r>
            <a:r>
              <a:rPr lang="en-US" dirty="0"/>
              <a:t> kWh is </a:t>
            </a:r>
            <a:r>
              <a:rPr lang="en-US" dirty="0" err="1"/>
              <a:t>dat</a:t>
            </a:r>
            <a:r>
              <a:rPr lang="en-US" dirty="0"/>
              <a:t>?</a:t>
            </a:r>
          </a:p>
          <a:p>
            <a:r>
              <a:rPr lang="en-US" dirty="0"/>
              <a:t>	1kWh = 3600 * 1000 = 3 600 000J</a:t>
            </a:r>
          </a:p>
          <a:p>
            <a:pPr marL="571500" indent="-571500">
              <a:buFont typeface="Symbol" panose="05050102010706020507" pitchFamily="18" charset="2"/>
              <a:buChar char="Þ"/>
            </a:pPr>
            <a:r>
              <a:rPr lang="en-US" dirty="0"/>
              <a:t>720 000 J /3 600 000 J = 0,2 kWh</a:t>
            </a:r>
          </a:p>
          <a:p>
            <a:endParaRPr lang="en-US" dirty="0"/>
          </a:p>
        </p:txBody>
      </p:sp>
      <p:sp>
        <p:nvSpPr>
          <p:cNvPr id="3" name="Title 2">
            <a:extLst>
              <a:ext uri="{FF2B5EF4-FFF2-40B4-BE49-F238E27FC236}">
                <a16:creationId xmlns:a16="http://schemas.microsoft.com/office/drawing/2014/main" id="{248EE7A6-59A7-5167-AE36-8CF85027C658}"/>
              </a:ext>
            </a:extLst>
          </p:cNvPr>
          <p:cNvSpPr>
            <a:spLocks noGrp="1"/>
          </p:cNvSpPr>
          <p:nvPr>
            <p:ph type="title"/>
          </p:nvPr>
        </p:nvSpPr>
        <p:spPr/>
        <p:txBody>
          <a:bodyPr/>
          <a:lstStyle/>
          <a:p>
            <a:r>
              <a:rPr lang="en-US" dirty="0"/>
              <a:t>Joules </a:t>
            </a:r>
            <a:r>
              <a:rPr lang="en-US" dirty="0" err="1"/>
              <a:t>omzetten</a:t>
            </a:r>
            <a:r>
              <a:rPr lang="en-US" dirty="0"/>
              <a:t> </a:t>
            </a:r>
            <a:r>
              <a:rPr lang="en-US" dirty="0" err="1"/>
              <a:t>naar</a:t>
            </a:r>
            <a:r>
              <a:rPr lang="en-US" dirty="0"/>
              <a:t> kWh</a:t>
            </a:r>
          </a:p>
        </p:txBody>
      </p:sp>
      <p:sp>
        <p:nvSpPr>
          <p:cNvPr id="4" name="Date Placeholder 3">
            <a:extLst>
              <a:ext uri="{FF2B5EF4-FFF2-40B4-BE49-F238E27FC236}">
                <a16:creationId xmlns:a16="http://schemas.microsoft.com/office/drawing/2014/main" id="{2C53BAC1-692D-2ADA-5A69-C151CCBC86D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45FA566-F38D-B511-0A0F-18E92B687B3B}"/>
              </a:ext>
            </a:extLst>
          </p:cNvPr>
          <p:cNvSpPr>
            <a:spLocks noGrp="1"/>
          </p:cNvSpPr>
          <p:nvPr>
            <p:ph type="sldNum" sz="quarter" idx="4"/>
          </p:nvPr>
        </p:nvSpPr>
        <p:spPr/>
        <p:txBody>
          <a:bodyPr/>
          <a:lstStyle/>
          <a:p>
            <a:fld id="{B7527A74-2D87-4307-9531-5A57D9647EEB}" type="slidenum">
              <a:rPr lang="nl-BE" smtClean="0"/>
              <a:pPr/>
              <a:t>36</a:t>
            </a:fld>
            <a:endParaRPr lang="nl-BE" dirty="0"/>
          </a:p>
        </p:txBody>
      </p:sp>
    </p:spTree>
    <p:extLst>
      <p:ext uri="{BB962C8B-B14F-4D97-AF65-F5344CB8AC3E}">
        <p14:creationId xmlns:p14="http://schemas.microsoft.com/office/powerpoint/2010/main" val="765935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085BAA-55C4-E2C9-3657-F5535A7AABE9}"/>
              </a:ext>
            </a:extLst>
          </p:cNvPr>
          <p:cNvSpPr>
            <a:spLocks noGrp="1"/>
          </p:cNvSpPr>
          <p:nvPr>
            <p:ph type="body" sz="quarter" idx="17"/>
          </p:nvPr>
        </p:nvSpPr>
        <p:spPr/>
        <p:txBody>
          <a:bodyPr/>
          <a:lstStyle/>
          <a:p>
            <a:r>
              <a:rPr lang="en-US" dirty="0" err="1"/>
              <a:t>Een</a:t>
            </a:r>
            <a:r>
              <a:rPr lang="en-US" dirty="0"/>
              <a:t> </a:t>
            </a:r>
            <a:r>
              <a:rPr lang="en-US" dirty="0" err="1"/>
              <a:t>apparaat</a:t>
            </a:r>
            <a:r>
              <a:rPr lang="en-US" dirty="0"/>
              <a:t> met </a:t>
            </a:r>
            <a:r>
              <a:rPr lang="en-US" dirty="0" err="1"/>
              <a:t>een</a:t>
            </a:r>
            <a:r>
              <a:rPr lang="en-US" dirty="0"/>
              <a:t> </a:t>
            </a:r>
            <a:r>
              <a:rPr lang="en-US" dirty="0" err="1"/>
              <a:t>vermogen</a:t>
            </a:r>
            <a:r>
              <a:rPr lang="en-US" dirty="0"/>
              <a:t> van 1500W </a:t>
            </a:r>
            <a:r>
              <a:rPr lang="en-US" dirty="0" err="1"/>
              <a:t>gebruik</a:t>
            </a:r>
            <a:r>
              <a:rPr lang="en-US" dirty="0"/>
              <a:t> je </a:t>
            </a:r>
            <a:r>
              <a:rPr lang="en-US" dirty="0" err="1"/>
              <a:t>dagelijks</a:t>
            </a:r>
            <a:r>
              <a:rPr lang="en-US" dirty="0"/>
              <a:t> </a:t>
            </a:r>
            <a:r>
              <a:rPr lang="en-US" dirty="0" err="1"/>
              <a:t>een</a:t>
            </a:r>
            <a:r>
              <a:rPr lang="en-US" dirty="0"/>
              <a:t> </a:t>
            </a:r>
            <a:r>
              <a:rPr lang="en-US" dirty="0" err="1"/>
              <a:t>halfuur</a:t>
            </a:r>
            <a:r>
              <a:rPr lang="en-US" dirty="0"/>
              <a:t>.</a:t>
            </a:r>
          </a:p>
          <a:p>
            <a:r>
              <a:rPr lang="en-US" dirty="0" err="1"/>
              <a:t>Bereken</a:t>
            </a:r>
            <a:r>
              <a:rPr lang="en-US" dirty="0"/>
              <a:t> de </a:t>
            </a:r>
            <a:r>
              <a:rPr lang="en-US" dirty="0" err="1"/>
              <a:t>elektriciteitskost</a:t>
            </a:r>
            <a:r>
              <a:rPr lang="en-US" dirty="0"/>
              <a:t> van </a:t>
            </a:r>
            <a:r>
              <a:rPr lang="en-US" dirty="0" err="1"/>
              <a:t>dat</a:t>
            </a:r>
            <a:r>
              <a:rPr lang="en-US" dirty="0"/>
              <a:t> </a:t>
            </a:r>
            <a:r>
              <a:rPr lang="en-US" dirty="0" err="1"/>
              <a:t>apparaat</a:t>
            </a:r>
            <a:r>
              <a:rPr lang="en-US" dirty="0"/>
              <a:t> </a:t>
            </a:r>
            <a:r>
              <a:rPr lang="en-US" dirty="0" err="1"/>
              <a:t>als</a:t>
            </a:r>
            <a:r>
              <a:rPr lang="en-US" dirty="0"/>
              <a:t> je </a:t>
            </a:r>
            <a:r>
              <a:rPr lang="en-US" dirty="0" err="1"/>
              <a:t>weet</a:t>
            </a:r>
            <a:r>
              <a:rPr lang="en-US" dirty="0"/>
              <a:t> </a:t>
            </a:r>
            <a:r>
              <a:rPr lang="en-US" dirty="0" err="1"/>
              <a:t>dat</a:t>
            </a:r>
            <a:r>
              <a:rPr lang="en-US" dirty="0"/>
              <a:t> je 0,35€/kWh </a:t>
            </a:r>
            <a:r>
              <a:rPr lang="en-US" dirty="0" err="1"/>
              <a:t>moet</a:t>
            </a:r>
            <a:r>
              <a:rPr lang="en-US" dirty="0"/>
              <a:t> </a:t>
            </a:r>
            <a:r>
              <a:rPr lang="en-US" dirty="0" err="1"/>
              <a:t>betalen</a:t>
            </a:r>
            <a:r>
              <a:rPr lang="en-US" dirty="0"/>
              <a:t>? </a:t>
            </a:r>
            <a:r>
              <a:rPr lang="en-US" dirty="0" err="1"/>
              <a:t>Bereken</a:t>
            </a:r>
            <a:r>
              <a:rPr lang="en-US" dirty="0"/>
              <a:t> de </a:t>
            </a:r>
            <a:r>
              <a:rPr lang="en-US" dirty="0" err="1"/>
              <a:t>energie</a:t>
            </a:r>
            <a:r>
              <a:rPr lang="en-US" dirty="0"/>
              <a:t> in Joules die </a:t>
            </a:r>
            <a:r>
              <a:rPr lang="en-US" dirty="0" err="1"/>
              <a:t>dit</a:t>
            </a:r>
            <a:r>
              <a:rPr lang="en-US" dirty="0"/>
              <a:t> </a:t>
            </a:r>
            <a:r>
              <a:rPr lang="en-US" dirty="0" err="1"/>
              <a:t>apparaat</a:t>
            </a:r>
            <a:r>
              <a:rPr lang="en-US" dirty="0"/>
              <a:t> </a:t>
            </a:r>
            <a:r>
              <a:rPr lang="en-US" dirty="0" err="1"/>
              <a:t>heeft</a:t>
            </a:r>
            <a:r>
              <a:rPr lang="en-US" dirty="0"/>
              <a:t> </a:t>
            </a:r>
            <a:r>
              <a:rPr lang="en-US" dirty="0" err="1"/>
              <a:t>verbruikt</a:t>
            </a:r>
            <a:r>
              <a:rPr lang="en-US" dirty="0"/>
              <a:t>?</a:t>
            </a:r>
          </a:p>
          <a:p>
            <a:endParaRPr lang="en-US" dirty="0"/>
          </a:p>
          <a:p>
            <a:r>
              <a:rPr lang="en-US" dirty="0" err="1"/>
              <a:t>Maandkost</a:t>
            </a:r>
            <a:r>
              <a:rPr lang="en-US" dirty="0"/>
              <a:t> : per </a:t>
            </a:r>
            <a:r>
              <a:rPr lang="en-US" dirty="0" err="1"/>
              <a:t>dag</a:t>
            </a:r>
            <a:r>
              <a:rPr lang="en-US" dirty="0"/>
              <a:t>  0,75 kWh per </a:t>
            </a:r>
            <a:r>
              <a:rPr lang="en-US" dirty="0" err="1"/>
              <a:t>dag</a:t>
            </a:r>
            <a:r>
              <a:rPr lang="en-US" dirty="0"/>
              <a:t> * 30 * 0,35 = 7,88 € per </a:t>
            </a:r>
            <a:r>
              <a:rPr lang="en-US" dirty="0" err="1"/>
              <a:t>maand</a:t>
            </a:r>
            <a:endParaRPr lang="en-US" dirty="0"/>
          </a:p>
          <a:p>
            <a:endParaRPr lang="en-US" dirty="0"/>
          </a:p>
          <a:p>
            <a:endParaRPr lang="en-US" dirty="0"/>
          </a:p>
          <a:p>
            <a:r>
              <a:rPr lang="en-US" dirty="0"/>
              <a:t>Joules per </a:t>
            </a:r>
            <a:r>
              <a:rPr lang="en-US" dirty="0" err="1"/>
              <a:t>maand</a:t>
            </a:r>
            <a:r>
              <a:rPr lang="en-US" dirty="0"/>
              <a:t> : 0,75 kWh * 30 = 22,5 kWh per </a:t>
            </a:r>
            <a:r>
              <a:rPr lang="en-US" dirty="0" err="1"/>
              <a:t>maand</a:t>
            </a:r>
            <a:r>
              <a:rPr lang="en-US"/>
              <a:t> =&gt; 22 500 * 3600 s = 81 MJ</a:t>
            </a:r>
            <a:endParaRPr lang="en-US" dirty="0"/>
          </a:p>
          <a:p>
            <a:endParaRPr lang="en-US" dirty="0"/>
          </a:p>
        </p:txBody>
      </p:sp>
      <p:sp>
        <p:nvSpPr>
          <p:cNvPr id="3" name="Title 2">
            <a:extLst>
              <a:ext uri="{FF2B5EF4-FFF2-40B4-BE49-F238E27FC236}">
                <a16:creationId xmlns:a16="http://schemas.microsoft.com/office/drawing/2014/main" id="{06A4E71C-5001-A7F4-CEAD-486B862B834F}"/>
              </a:ext>
            </a:extLst>
          </p:cNvPr>
          <p:cNvSpPr>
            <a:spLocks noGrp="1"/>
          </p:cNvSpPr>
          <p:nvPr>
            <p:ph type="title"/>
          </p:nvPr>
        </p:nvSpPr>
        <p:spPr/>
        <p:txBody>
          <a:bodyPr/>
          <a:lstStyle/>
          <a:p>
            <a:r>
              <a:rPr lang="en-US" dirty="0" err="1"/>
              <a:t>Bereken</a:t>
            </a:r>
            <a:r>
              <a:rPr lang="en-US" dirty="0"/>
              <a:t> de </a:t>
            </a:r>
            <a:r>
              <a:rPr lang="en-US" dirty="0" err="1"/>
              <a:t>kostprijs</a:t>
            </a:r>
            <a:r>
              <a:rPr lang="en-US" dirty="0"/>
              <a:t>?</a:t>
            </a:r>
          </a:p>
        </p:txBody>
      </p:sp>
      <p:sp>
        <p:nvSpPr>
          <p:cNvPr id="4" name="Date Placeholder 3">
            <a:extLst>
              <a:ext uri="{FF2B5EF4-FFF2-40B4-BE49-F238E27FC236}">
                <a16:creationId xmlns:a16="http://schemas.microsoft.com/office/drawing/2014/main" id="{3DF5285A-0ECE-3729-BD09-01DE386492C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BCEC89B-9249-F39B-C3DB-15678FE14966}"/>
              </a:ext>
            </a:extLst>
          </p:cNvPr>
          <p:cNvSpPr>
            <a:spLocks noGrp="1"/>
          </p:cNvSpPr>
          <p:nvPr>
            <p:ph type="sldNum" sz="quarter" idx="4"/>
          </p:nvPr>
        </p:nvSpPr>
        <p:spPr/>
        <p:txBody>
          <a:bodyPr/>
          <a:lstStyle/>
          <a:p>
            <a:fld id="{B7527A74-2D87-4307-9531-5A57D9647EEB}" type="slidenum">
              <a:rPr lang="nl-BE" smtClean="0"/>
              <a:pPr/>
              <a:t>37</a:t>
            </a:fld>
            <a:endParaRPr lang="nl-BE" dirty="0"/>
          </a:p>
        </p:txBody>
      </p:sp>
    </p:spTree>
    <p:extLst>
      <p:ext uri="{BB962C8B-B14F-4D97-AF65-F5344CB8AC3E}">
        <p14:creationId xmlns:p14="http://schemas.microsoft.com/office/powerpoint/2010/main" val="1658621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9B1EE-B782-7246-9F3A-00407138168B}"/>
              </a:ext>
            </a:extLst>
          </p:cNvPr>
          <p:cNvSpPr>
            <a:spLocks noGrp="1"/>
          </p:cNvSpPr>
          <p:nvPr>
            <p:ph type="body" sz="quarter" idx="17"/>
          </p:nvPr>
        </p:nvSpPr>
        <p:spPr/>
        <p:txBody>
          <a:bodyPr/>
          <a:lstStyle/>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Digitale versie </a:t>
            </a:r>
            <a:r>
              <a:rPr lang="nl-BE" sz="3600" spc="-20" dirty="0" err="1">
                <a:solidFill>
                  <a:srgbClr val="333333"/>
                </a:solidFill>
                <a:latin typeface="LM Sans 10"/>
                <a:cs typeface="LM Sans 10"/>
              </a:rPr>
              <a:t>vermogenmeter</a:t>
            </a:r>
            <a:r>
              <a:rPr lang="nl-BE" sz="3600" spc="-20" dirty="0">
                <a:solidFill>
                  <a:srgbClr val="333333"/>
                </a:solidFill>
                <a:latin typeface="LM Sans 10"/>
                <a:cs typeface="LM Sans 10"/>
              </a:rPr>
              <a:t> en energiemeter</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Verschillende grootheden</a:t>
            </a:r>
            <a:br>
              <a:rPr lang="nl-BE" sz="3600" spc="-20" dirty="0">
                <a:solidFill>
                  <a:srgbClr val="333333"/>
                </a:solidFill>
                <a:latin typeface="LM Sans 10"/>
                <a:cs typeface="LM Sans 10"/>
              </a:rPr>
            </a:br>
            <a:r>
              <a:rPr lang="nl-BE" sz="3600" spc="-20" dirty="0">
                <a:solidFill>
                  <a:srgbClr val="333333"/>
                </a:solidFill>
                <a:latin typeface="LM Sans 10"/>
                <a:cs typeface="LM Sans 10"/>
              </a:rPr>
              <a:t>(spanning, stroom, frequentie</a:t>
            </a:r>
            <a:r>
              <a:rPr lang="mr-IN" sz="3600" spc="-20" dirty="0">
                <a:solidFill>
                  <a:srgbClr val="333333"/>
                </a:solidFill>
                <a:latin typeface="LM Sans 10"/>
                <a:cs typeface="LM Sans 10"/>
              </a:rPr>
              <a:t>…</a:t>
            </a:r>
            <a:r>
              <a:rPr lang="nl-BE" sz="3600" spc="-20" dirty="0">
                <a:solidFill>
                  <a:srgbClr val="333333"/>
                </a:solidFill>
                <a:latin typeface="LM Sans 10"/>
                <a:cs typeface="LM Sans 10"/>
              </a:rPr>
              <a:t>)</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Time Of Day</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Ondersteuning voor communicatieprotocollen -&gt; </a:t>
            </a:r>
            <a:br>
              <a:rPr lang="nl-BE" sz="3600" spc="-20" dirty="0">
                <a:solidFill>
                  <a:srgbClr val="333333"/>
                </a:solidFill>
                <a:latin typeface="LM Sans 10"/>
                <a:cs typeface="LM Sans 10"/>
              </a:rPr>
            </a:br>
            <a:r>
              <a:rPr lang="nl-BE" sz="3600" spc="-20" dirty="0">
                <a:solidFill>
                  <a:srgbClr val="333333"/>
                </a:solidFill>
                <a:latin typeface="LM Sans 10"/>
                <a:cs typeface="LM Sans 10"/>
              </a:rPr>
              <a:t>P1 Poort</a:t>
            </a:r>
          </a:p>
          <a:p>
            <a:endParaRPr lang="en-US" dirty="0"/>
          </a:p>
        </p:txBody>
      </p:sp>
      <p:sp>
        <p:nvSpPr>
          <p:cNvPr id="3" name="Title 2">
            <a:extLst>
              <a:ext uri="{FF2B5EF4-FFF2-40B4-BE49-F238E27FC236}">
                <a16:creationId xmlns:a16="http://schemas.microsoft.com/office/drawing/2014/main" id="{134603A4-354F-3EA7-5206-242613F81B6D}"/>
              </a:ext>
            </a:extLst>
          </p:cNvPr>
          <p:cNvSpPr>
            <a:spLocks noGrp="1"/>
          </p:cNvSpPr>
          <p:nvPr>
            <p:ph type="title"/>
          </p:nvPr>
        </p:nvSpPr>
        <p:spPr/>
        <p:txBody>
          <a:bodyPr/>
          <a:lstStyle/>
          <a:p>
            <a:r>
              <a:rPr lang="en-US" dirty="0" err="1"/>
              <a:t>Digitale</a:t>
            </a:r>
            <a:r>
              <a:rPr lang="en-US" dirty="0"/>
              <a:t> meter</a:t>
            </a:r>
          </a:p>
        </p:txBody>
      </p:sp>
      <p:sp>
        <p:nvSpPr>
          <p:cNvPr id="4" name="Date Placeholder 3">
            <a:extLst>
              <a:ext uri="{FF2B5EF4-FFF2-40B4-BE49-F238E27FC236}">
                <a16:creationId xmlns:a16="http://schemas.microsoft.com/office/drawing/2014/main" id="{FCC3906A-ACA4-5AA6-B210-A9185DAA5C5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08377D9-1FC2-97E0-FC2D-D5BC1B9D5524}"/>
              </a:ext>
            </a:extLst>
          </p:cNvPr>
          <p:cNvSpPr>
            <a:spLocks noGrp="1"/>
          </p:cNvSpPr>
          <p:nvPr>
            <p:ph type="sldNum" sz="quarter" idx="4"/>
          </p:nvPr>
        </p:nvSpPr>
        <p:spPr/>
        <p:txBody>
          <a:bodyPr/>
          <a:lstStyle/>
          <a:p>
            <a:fld id="{B7527A74-2D87-4307-9531-5A57D9647EEB}" type="slidenum">
              <a:rPr lang="nl-BE" smtClean="0"/>
              <a:pPr/>
              <a:t>38</a:t>
            </a:fld>
            <a:endParaRPr lang="nl-BE" dirty="0"/>
          </a:p>
        </p:txBody>
      </p:sp>
      <p:pic>
        <p:nvPicPr>
          <p:cNvPr id="6" name="Picture 5">
            <a:extLst>
              <a:ext uri="{FF2B5EF4-FFF2-40B4-BE49-F238E27FC236}">
                <a16:creationId xmlns:a16="http://schemas.microsoft.com/office/drawing/2014/main" id="{9EC9737D-025C-7E0E-EDDA-A898B016C01B}"/>
              </a:ext>
            </a:extLst>
          </p:cNvPr>
          <p:cNvPicPr>
            <a:picLocks noChangeAspect="1"/>
          </p:cNvPicPr>
          <p:nvPr/>
        </p:nvPicPr>
        <p:blipFill>
          <a:blip r:embed="rId2"/>
          <a:stretch>
            <a:fillRect/>
          </a:stretch>
        </p:blipFill>
        <p:spPr>
          <a:xfrm>
            <a:off x="11442754" y="3112674"/>
            <a:ext cx="6311900" cy="4343400"/>
          </a:xfrm>
          <a:prstGeom prst="rect">
            <a:avLst/>
          </a:prstGeom>
        </p:spPr>
      </p:pic>
    </p:spTree>
    <p:extLst>
      <p:ext uri="{BB962C8B-B14F-4D97-AF65-F5344CB8AC3E}">
        <p14:creationId xmlns:p14="http://schemas.microsoft.com/office/powerpoint/2010/main" val="2994303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8D64B5-78E7-B4FC-8ED2-0B23E90F172D}"/>
              </a:ext>
            </a:extLst>
          </p:cNvPr>
          <p:cNvSpPr>
            <a:spLocks noGrp="1"/>
          </p:cNvSpPr>
          <p:nvPr>
            <p:ph type="body" sz="quarter" idx="17"/>
          </p:nvPr>
        </p:nvSpPr>
        <p:spPr/>
        <p:txBody>
          <a:bodyPr/>
          <a:lstStyle/>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Elektriciteitsmeters om een deel van een gebouw of installatie te meten</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Ondersteunen soms protocollen (bv Modbus)</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Soms pulstellers</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Dikwijls lokale aflezing mogelijk</a:t>
            </a:r>
          </a:p>
          <a:p>
            <a:endParaRPr lang="en-US" dirty="0"/>
          </a:p>
        </p:txBody>
      </p:sp>
      <p:sp>
        <p:nvSpPr>
          <p:cNvPr id="3" name="Title 2">
            <a:extLst>
              <a:ext uri="{FF2B5EF4-FFF2-40B4-BE49-F238E27FC236}">
                <a16:creationId xmlns:a16="http://schemas.microsoft.com/office/drawing/2014/main" id="{4FF1306D-81AF-6FCF-5339-A341AA888831}"/>
              </a:ext>
            </a:extLst>
          </p:cNvPr>
          <p:cNvSpPr>
            <a:spLocks noGrp="1"/>
          </p:cNvSpPr>
          <p:nvPr>
            <p:ph type="title"/>
          </p:nvPr>
        </p:nvSpPr>
        <p:spPr/>
        <p:txBody>
          <a:bodyPr/>
          <a:lstStyle/>
          <a:p>
            <a:r>
              <a:rPr lang="en-US" dirty="0" err="1"/>
              <a:t>Energiemeters</a:t>
            </a:r>
            <a:r>
              <a:rPr lang="en-US" dirty="0"/>
              <a:t> </a:t>
            </a:r>
            <a:r>
              <a:rPr lang="en-US" dirty="0" err="1"/>
              <a:t>voor</a:t>
            </a:r>
            <a:r>
              <a:rPr lang="en-US" dirty="0"/>
              <a:t> </a:t>
            </a:r>
            <a:r>
              <a:rPr lang="en-US" dirty="0" err="1"/>
              <a:t>submetingen</a:t>
            </a:r>
            <a:endParaRPr lang="en-US" dirty="0"/>
          </a:p>
        </p:txBody>
      </p:sp>
      <p:sp>
        <p:nvSpPr>
          <p:cNvPr id="4" name="Date Placeholder 3">
            <a:extLst>
              <a:ext uri="{FF2B5EF4-FFF2-40B4-BE49-F238E27FC236}">
                <a16:creationId xmlns:a16="http://schemas.microsoft.com/office/drawing/2014/main" id="{87FC6078-BAB3-492C-F272-9FB46EF66EE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4500257-8EA8-B696-E7AC-47A42DF02B73}"/>
              </a:ext>
            </a:extLst>
          </p:cNvPr>
          <p:cNvSpPr>
            <a:spLocks noGrp="1"/>
          </p:cNvSpPr>
          <p:nvPr>
            <p:ph type="sldNum" sz="quarter" idx="4"/>
          </p:nvPr>
        </p:nvSpPr>
        <p:spPr/>
        <p:txBody>
          <a:bodyPr/>
          <a:lstStyle/>
          <a:p>
            <a:fld id="{B7527A74-2D87-4307-9531-5A57D9647EEB}" type="slidenum">
              <a:rPr lang="nl-BE" smtClean="0"/>
              <a:pPr/>
              <a:t>39</a:t>
            </a:fld>
            <a:endParaRPr lang="nl-BE" dirty="0"/>
          </a:p>
        </p:txBody>
      </p:sp>
      <p:pic>
        <p:nvPicPr>
          <p:cNvPr id="6" name="Picture 2" descr="https://tse3.mm.bing.net/th?id=OIP.Q9ZG1m7tf7GvreDKck4WDAAAAA&amp;pid=Api">
            <a:extLst>
              <a:ext uri="{FF2B5EF4-FFF2-40B4-BE49-F238E27FC236}">
                <a16:creationId xmlns:a16="http://schemas.microsoft.com/office/drawing/2014/main" id="{C55F4908-E339-1DA9-6703-8FD31FE20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8559" y="3165240"/>
            <a:ext cx="1939913" cy="22349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tse2.mm.bing.net/th?id=OIP.ycgnL6U36hKwGn97-17lSAHaHa&amp;pid=Api">
            <a:extLst>
              <a:ext uri="{FF2B5EF4-FFF2-40B4-BE49-F238E27FC236}">
                <a16:creationId xmlns:a16="http://schemas.microsoft.com/office/drawing/2014/main" id="{6A0A90F0-7C76-9500-2423-ADE718B8A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5648" y="3767511"/>
            <a:ext cx="2558386" cy="2558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tse1.mm.bing.net/th?id=OIP.oR1H4pxA56dDKoh49-PbggHaJG&amp;pid=Api">
            <a:extLst>
              <a:ext uri="{FF2B5EF4-FFF2-40B4-BE49-F238E27FC236}">
                <a16:creationId xmlns:a16="http://schemas.microsoft.com/office/drawing/2014/main" id="{69B614FB-023B-985A-CC6E-C966B08D38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18322" y="6119640"/>
            <a:ext cx="1768212" cy="217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313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3A77D-48E2-06E2-6FB5-C30B66D5BFE1}"/>
              </a:ext>
            </a:extLst>
          </p:cNvPr>
          <p:cNvSpPr>
            <a:spLocks noGrp="1"/>
          </p:cNvSpPr>
          <p:nvPr>
            <p:ph type="body" sz="quarter" idx="17"/>
          </p:nvPr>
        </p:nvSpPr>
        <p:spPr>
          <a:xfrm>
            <a:off x="1050132" y="2051905"/>
            <a:ext cx="12762122" cy="6406296"/>
          </a:xfrm>
        </p:spPr>
        <p:txBody>
          <a:bodyPr/>
          <a:lstStyle/>
          <a:p>
            <a:pPr marL="514350" indent="-514350">
              <a:buFont typeface="Arial" panose="020B0604020202020204" pitchFamily="34" charset="0"/>
              <a:buChar char="•"/>
            </a:pPr>
            <a:r>
              <a:rPr lang="fr-BE" altLang="nl-BE" dirty="0"/>
              <a:t>De </a:t>
            </a:r>
            <a:r>
              <a:rPr lang="fr-BE" altLang="nl-BE" dirty="0" err="1"/>
              <a:t>sensor</a:t>
            </a:r>
            <a:r>
              <a:rPr lang="fr-BE" altLang="nl-BE" dirty="0"/>
              <a:t> </a:t>
            </a:r>
            <a:r>
              <a:rPr lang="fr-BE" altLang="nl-BE" dirty="0" err="1"/>
              <a:t>ondergaat</a:t>
            </a:r>
            <a:r>
              <a:rPr lang="fr-BE" altLang="nl-BE" dirty="0"/>
              <a:t> de </a:t>
            </a:r>
            <a:r>
              <a:rPr lang="fr-BE" altLang="nl-BE" dirty="0" err="1"/>
              <a:t>fysische</a:t>
            </a:r>
            <a:r>
              <a:rPr lang="fr-BE" altLang="nl-BE" dirty="0"/>
              <a:t> </a:t>
            </a:r>
            <a:r>
              <a:rPr lang="fr-BE" altLang="nl-BE" dirty="0" err="1"/>
              <a:t>grootheid</a:t>
            </a:r>
            <a:r>
              <a:rPr lang="fr-BE" altLang="nl-BE" dirty="0"/>
              <a:t> die in het </a:t>
            </a:r>
            <a:r>
              <a:rPr lang="fr-BE" altLang="nl-BE" dirty="0" err="1"/>
              <a:t>proces</a:t>
            </a:r>
            <a:r>
              <a:rPr lang="fr-BE" altLang="nl-BE" dirty="0"/>
              <a:t> </a:t>
            </a:r>
            <a:r>
              <a:rPr lang="fr-BE" altLang="nl-BE" dirty="0" err="1"/>
              <a:t>gemeten</a:t>
            </a:r>
            <a:r>
              <a:rPr lang="fr-BE" altLang="nl-BE" dirty="0"/>
              <a:t> </a:t>
            </a:r>
            <a:r>
              <a:rPr lang="fr-BE" altLang="nl-BE" dirty="0" err="1"/>
              <a:t>moet</a:t>
            </a:r>
            <a:r>
              <a:rPr lang="fr-BE" altLang="nl-BE" dirty="0"/>
              <a:t> </a:t>
            </a:r>
            <a:r>
              <a:rPr lang="fr-BE" altLang="nl-BE" dirty="0" err="1"/>
              <a:t>worden</a:t>
            </a:r>
            <a:r>
              <a:rPr lang="fr-BE" altLang="nl-BE" dirty="0"/>
              <a:t>.</a:t>
            </a:r>
          </a:p>
          <a:p>
            <a:pPr marL="514350" indent="-514350">
              <a:buFont typeface="Arial" panose="020B0604020202020204" pitchFamily="34" charset="0"/>
              <a:buChar char="•"/>
            </a:pPr>
            <a:r>
              <a:rPr lang="fr-BE" altLang="nl-BE" dirty="0" err="1"/>
              <a:t>Rechtstreekse</a:t>
            </a:r>
            <a:r>
              <a:rPr lang="fr-BE" altLang="nl-BE" dirty="0"/>
              <a:t> </a:t>
            </a:r>
            <a:r>
              <a:rPr lang="fr-BE" altLang="nl-BE" dirty="0" err="1"/>
              <a:t>omzetting</a:t>
            </a:r>
            <a:r>
              <a:rPr lang="fr-BE" altLang="nl-BE" dirty="0"/>
              <a:t> </a:t>
            </a:r>
            <a:r>
              <a:rPr lang="fr-BE" altLang="nl-BE" dirty="0" err="1"/>
              <a:t>naar</a:t>
            </a:r>
            <a:r>
              <a:rPr lang="fr-BE" altLang="nl-BE" dirty="0"/>
              <a:t> </a:t>
            </a:r>
            <a:r>
              <a:rPr lang="fr-BE" altLang="nl-BE" dirty="0" err="1"/>
              <a:t>elektrische</a:t>
            </a:r>
            <a:r>
              <a:rPr lang="fr-BE" altLang="nl-BE" dirty="0"/>
              <a:t> </a:t>
            </a:r>
            <a:r>
              <a:rPr lang="fr-BE" altLang="nl-BE" dirty="0" err="1"/>
              <a:t>grootheden</a:t>
            </a:r>
            <a:r>
              <a:rPr lang="fr-BE" altLang="nl-BE" dirty="0"/>
              <a:t> </a:t>
            </a:r>
          </a:p>
          <a:p>
            <a:pPr marL="1200185" lvl="1"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een</a:t>
            </a:r>
            <a:r>
              <a:rPr lang="fr-BE" altLang="nl-BE" dirty="0"/>
              <a:t> </a:t>
            </a:r>
            <a:r>
              <a:rPr lang="fr-BE" altLang="nl-BE" dirty="0" err="1"/>
              <a:t>weerstandswaarde</a:t>
            </a:r>
            <a:r>
              <a:rPr lang="fr-BE" altLang="nl-BE" dirty="0"/>
              <a:t> : PTC, NTC, LDR ,…</a:t>
            </a:r>
          </a:p>
          <a:p>
            <a:pPr marL="1200185" lvl="1"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spanning</a:t>
            </a:r>
            <a:r>
              <a:rPr lang="fr-BE" altLang="nl-BE" dirty="0"/>
              <a:t> : </a:t>
            </a:r>
            <a:r>
              <a:rPr lang="fr-BE" altLang="nl-BE" dirty="0" err="1"/>
              <a:t>thermokoppel</a:t>
            </a:r>
            <a:r>
              <a:rPr lang="fr-BE" altLang="nl-BE" dirty="0"/>
              <a:t>, </a:t>
            </a:r>
            <a:r>
              <a:rPr lang="fr-BE" altLang="nl-BE" dirty="0" err="1"/>
              <a:t>zonnecel</a:t>
            </a:r>
            <a:r>
              <a:rPr lang="fr-BE" altLang="nl-BE" dirty="0"/>
              <a:t>, </a:t>
            </a:r>
            <a:r>
              <a:rPr lang="fr-BE" altLang="nl-BE" dirty="0" err="1"/>
              <a:t>accelero</a:t>
            </a:r>
            <a:r>
              <a:rPr lang="fr-BE" altLang="nl-BE" dirty="0"/>
              <a:t> …</a:t>
            </a:r>
          </a:p>
          <a:p>
            <a:pPr marL="514350" indent="-514350">
              <a:buFont typeface="Arial" panose="020B0604020202020204" pitchFamily="34" charset="0"/>
              <a:buChar char="•"/>
            </a:pPr>
            <a:r>
              <a:rPr lang="fr-BE" altLang="nl-BE" dirty="0" err="1"/>
              <a:t>Omzetting</a:t>
            </a:r>
            <a:r>
              <a:rPr lang="fr-BE" altLang="nl-BE" dirty="0"/>
              <a:t> </a:t>
            </a:r>
            <a:r>
              <a:rPr lang="fr-BE" altLang="nl-BE" dirty="0" err="1"/>
              <a:t>naar</a:t>
            </a:r>
            <a:r>
              <a:rPr lang="fr-BE" altLang="nl-BE" dirty="0"/>
              <a:t> </a:t>
            </a:r>
            <a:r>
              <a:rPr lang="fr-BE" altLang="nl-BE" dirty="0" err="1"/>
              <a:t>een</a:t>
            </a:r>
            <a:r>
              <a:rPr lang="fr-BE" altLang="nl-BE" dirty="0"/>
              <a:t> </a:t>
            </a:r>
            <a:r>
              <a:rPr lang="fr-BE" altLang="nl-BE" dirty="0" err="1"/>
              <a:t>verplaatsing</a:t>
            </a:r>
            <a:endParaRPr lang="fr-BE" altLang="nl-BE" dirty="0"/>
          </a:p>
          <a:p>
            <a:pPr marL="1200185" lvl="1" indent="-514350">
              <a:buFont typeface="Arial" panose="020B0604020202020204" pitchFamily="34" charset="0"/>
              <a:buChar char="•"/>
            </a:pPr>
            <a:r>
              <a:rPr lang="fr-BE" altLang="nl-BE" dirty="0" err="1"/>
              <a:t>Rekstrookje</a:t>
            </a:r>
            <a:r>
              <a:rPr lang="fr-BE" altLang="nl-BE" dirty="0"/>
              <a:t> (R </a:t>
            </a:r>
            <a:r>
              <a:rPr lang="fr-BE" altLang="nl-BE" dirty="0" err="1"/>
              <a:t>wijzigt</a:t>
            </a:r>
            <a:r>
              <a:rPr lang="fr-BE" altLang="nl-BE" dirty="0"/>
              <a:t>)</a:t>
            </a:r>
          </a:p>
          <a:p>
            <a:pPr marL="1200185" lvl="1" indent="-514350">
              <a:buFont typeface="Arial" panose="020B0604020202020204" pitchFamily="34" charset="0"/>
              <a:buChar char="•"/>
            </a:pPr>
            <a:r>
              <a:rPr lang="fr-BE" altLang="nl-BE" dirty="0" err="1"/>
              <a:t>Uitzetten</a:t>
            </a:r>
            <a:r>
              <a:rPr lang="fr-BE" altLang="nl-BE" dirty="0"/>
              <a:t> </a:t>
            </a:r>
            <a:r>
              <a:rPr lang="fr-BE" altLang="nl-BE" dirty="0" err="1"/>
              <a:t>vloeistof</a:t>
            </a:r>
            <a:endParaRPr lang="fr-BE" altLang="nl-BE" dirty="0"/>
          </a:p>
          <a:p>
            <a:pPr marL="1200185" lvl="1" indent="-514350">
              <a:buFont typeface="Arial" panose="020B0604020202020204" pitchFamily="34" charset="0"/>
              <a:buChar char="•"/>
            </a:pPr>
            <a:r>
              <a:rPr lang="fr-BE" altLang="nl-BE" dirty="0" err="1"/>
              <a:t>Membraam</a:t>
            </a:r>
            <a:endParaRPr lang="fr-BE" altLang="nl-BE" dirty="0"/>
          </a:p>
          <a:p>
            <a:endParaRPr lang="en-US" dirty="0"/>
          </a:p>
        </p:txBody>
      </p:sp>
      <p:sp>
        <p:nvSpPr>
          <p:cNvPr id="3" name="Title 2">
            <a:extLst>
              <a:ext uri="{FF2B5EF4-FFF2-40B4-BE49-F238E27FC236}">
                <a16:creationId xmlns:a16="http://schemas.microsoft.com/office/drawing/2014/main" id="{3E20C32E-6446-87F4-663A-804EF5D396F2}"/>
              </a:ext>
            </a:extLst>
          </p:cNvPr>
          <p:cNvSpPr>
            <a:spLocks noGrp="1"/>
          </p:cNvSpPr>
          <p:nvPr>
            <p:ph type="title"/>
          </p:nvPr>
        </p:nvSpPr>
        <p:spPr/>
        <p:txBody>
          <a:bodyPr/>
          <a:lstStyle/>
          <a:p>
            <a:r>
              <a:rPr lang="nl-NL" dirty="0"/>
              <a:t>Indeling sensoren</a:t>
            </a:r>
            <a:endParaRPr lang="en-US" dirty="0"/>
          </a:p>
        </p:txBody>
      </p:sp>
      <p:sp>
        <p:nvSpPr>
          <p:cNvPr id="4" name="Date Placeholder 3">
            <a:extLst>
              <a:ext uri="{FF2B5EF4-FFF2-40B4-BE49-F238E27FC236}">
                <a16:creationId xmlns:a16="http://schemas.microsoft.com/office/drawing/2014/main" id="{0661BEC0-6C69-777B-A2F2-0A071E033AA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C051CB9-BECE-31DC-3D0A-8FC3847A9F3B}"/>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Picture 2">
            <a:extLst>
              <a:ext uri="{FF2B5EF4-FFF2-40B4-BE49-F238E27FC236}">
                <a16:creationId xmlns:a16="http://schemas.microsoft.com/office/drawing/2014/main" id="{5E7DF7FB-6485-6D97-A729-08F96B990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4949" y="6268548"/>
            <a:ext cx="1679598" cy="2732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EMS Capacitive Accelerometer Diagram">
            <a:extLst>
              <a:ext uri="{FF2B5EF4-FFF2-40B4-BE49-F238E27FC236}">
                <a16:creationId xmlns:a16="http://schemas.microsoft.com/office/drawing/2014/main" id="{CD907699-5B07-A576-CB51-EB63304B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4701" y="5143500"/>
            <a:ext cx="685800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93B578F-5824-D622-88C8-67E7CE8D6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9879" y="2196245"/>
            <a:ext cx="3714750"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24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D36736-CF01-1922-2205-451FD104740B}"/>
              </a:ext>
            </a:extLst>
          </p:cNvPr>
          <p:cNvSpPr>
            <a:spLocks noGrp="1"/>
          </p:cNvSpPr>
          <p:nvPr>
            <p:ph type="body" sz="quarter" idx="17"/>
          </p:nvPr>
        </p:nvSpPr>
        <p:spPr/>
        <p:txBody>
          <a:bodyPr/>
          <a:lstStyle/>
          <a:p>
            <a:pPr marL="843310" indent="-571500">
              <a:spcBef>
                <a:spcPts val="662"/>
              </a:spcBef>
              <a:buClr>
                <a:srgbClr val="4B81AE"/>
              </a:buClr>
              <a:buFont typeface="Arial" panose="020B0604020202020204" pitchFamily="34" charset="0"/>
              <a:buChar char="•"/>
              <a:tabLst>
                <a:tab pos="625415" algn="l"/>
              </a:tabLst>
            </a:pPr>
            <a:r>
              <a:rPr lang="nl-BE" sz="3600" spc="-20" dirty="0" err="1">
                <a:solidFill>
                  <a:srgbClr val="333333"/>
                </a:solidFill>
                <a:latin typeface="LM Sans 10"/>
                <a:cs typeface="LM Sans 10"/>
              </a:rPr>
              <a:t>Ohmmeter</a:t>
            </a:r>
            <a:r>
              <a:rPr lang="nl-BE" sz="3600" spc="-20" dirty="0">
                <a:solidFill>
                  <a:srgbClr val="333333"/>
                </a:solidFill>
                <a:latin typeface="LM Sans 10"/>
                <a:cs typeface="LM Sans 10"/>
              </a:rPr>
              <a:t> meet de elektrische weerstand.</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Met een batterij wordt een gekende spanning uitgestuurd.</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Resulterende stroom kan verschaald worden naar Ohm.</a:t>
            </a:r>
          </a:p>
          <a:p>
            <a:endParaRPr lang="en-US" dirty="0"/>
          </a:p>
        </p:txBody>
      </p:sp>
      <p:sp>
        <p:nvSpPr>
          <p:cNvPr id="3" name="Title 2">
            <a:extLst>
              <a:ext uri="{FF2B5EF4-FFF2-40B4-BE49-F238E27FC236}">
                <a16:creationId xmlns:a16="http://schemas.microsoft.com/office/drawing/2014/main" id="{A5766E2F-6B29-9B7B-7BA9-B47A5477D96F}"/>
              </a:ext>
            </a:extLst>
          </p:cNvPr>
          <p:cNvSpPr>
            <a:spLocks noGrp="1"/>
          </p:cNvSpPr>
          <p:nvPr>
            <p:ph type="title"/>
          </p:nvPr>
        </p:nvSpPr>
        <p:spPr/>
        <p:txBody>
          <a:bodyPr/>
          <a:lstStyle/>
          <a:p>
            <a:r>
              <a:rPr lang="en-US" dirty="0" err="1"/>
              <a:t>Weerstandsmeter</a:t>
            </a:r>
            <a:r>
              <a:rPr lang="en-US" dirty="0"/>
              <a:t> (Ohmmeter</a:t>
            </a:r>
          </a:p>
        </p:txBody>
      </p:sp>
      <p:sp>
        <p:nvSpPr>
          <p:cNvPr id="4" name="Date Placeholder 3">
            <a:extLst>
              <a:ext uri="{FF2B5EF4-FFF2-40B4-BE49-F238E27FC236}">
                <a16:creationId xmlns:a16="http://schemas.microsoft.com/office/drawing/2014/main" id="{DE23C5E3-13D5-8880-9A5A-7DB47932ED4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2737DEF-C5E0-651A-ED84-B216EA18162D}"/>
              </a:ext>
            </a:extLst>
          </p:cNvPr>
          <p:cNvSpPr>
            <a:spLocks noGrp="1"/>
          </p:cNvSpPr>
          <p:nvPr>
            <p:ph type="sldNum" sz="quarter" idx="4"/>
          </p:nvPr>
        </p:nvSpPr>
        <p:spPr/>
        <p:txBody>
          <a:bodyPr/>
          <a:lstStyle/>
          <a:p>
            <a:fld id="{B7527A74-2D87-4307-9531-5A57D9647EEB}" type="slidenum">
              <a:rPr lang="nl-BE" smtClean="0"/>
              <a:pPr/>
              <a:t>40</a:t>
            </a:fld>
            <a:endParaRPr lang="nl-BE" dirty="0"/>
          </a:p>
        </p:txBody>
      </p:sp>
      <p:pic>
        <p:nvPicPr>
          <p:cNvPr id="6" name="Picture 4" descr="ttps://upload.wikimedia.org/wikipedia/commons/4/4e/Ohmmeter.jpg">
            <a:extLst>
              <a:ext uri="{FF2B5EF4-FFF2-40B4-BE49-F238E27FC236}">
                <a16:creationId xmlns:a16="http://schemas.microsoft.com/office/drawing/2014/main" id="{8619D11B-CCA6-1415-5620-46EB87009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1471" y="2288234"/>
            <a:ext cx="18573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898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11B13-55B7-AE3C-2A08-A5760D8C5ECF}"/>
              </a:ext>
            </a:extLst>
          </p:cNvPr>
          <p:cNvSpPr>
            <a:spLocks noGrp="1"/>
          </p:cNvSpPr>
          <p:nvPr>
            <p:ph type="body" sz="quarter" idx="17"/>
          </p:nvPr>
        </p:nvSpPr>
        <p:spPr>
          <a:xfrm>
            <a:off x="1050131" y="2354401"/>
            <a:ext cx="9465469" cy="6103800"/>
          </a:xfrm>
        </p:spPr>
        <p:txBody>
          <a:bodyPr/>
          <a:lstStyle/>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Een multimeter of </a:t>
            </a:r>
            <a:r>
              <a:rPr lang="nl-BE" sz="3600" spc="-20" dirty="0" err="1">
                <a:solidFill>
                  <a:srgbClr val="333333"/>
                </a:solidFill>
                <a:latin typeface="LM Sans 10"/>
                <a:cs typeface="LM Sans 10"/>
              </a:rPr>
              <a:t>universeelmeter</a:t>
            </a:r>
            <a:r>
              <a:rPr lang="nl-BE" sz="3600" spc="-20" dirty="0">
                <a:solidFill>
                  <a:srgbClr val="333333"/>
                </a:solidFill>
                <a:latin typeface="LM Sans 10"/>
                <a:cs typeface="LM Sans 10"/>
              </a:rPr>
              <a:t> is een elektrisch meetinstrument waar een aantal grootheden mee gemeten kunnen worden zoals spanning, stroom en weerstand.</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Analoge zijn gebaseerd op het draaispoelmeter principe.</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Digitale hebben </a:t>
            </a:r>
            <a:r>
              <a:rPr lang="nl-BE" sz="3600" spc="-20" dirty="0" err="1">
                <a:solidFill>
                  <a:srgbClr val="333333"/>
                </a:solidFill>
                <a:latin typeface="LM Sans 10"/>
                <a:cs typeface="LM Sans 10"/>
              </a:rPr>
              <a:t>opamps</a:t>
            </a:r>
            <a:r>
              <a:rPr lang="nl-BE" sz="3600" spc="-20" dirty="0">
                <a:solidFill>
                  <a:srgbClr val="333333"/>
                </a:solidFill>
                <a:latin typeface="LM Sans 10"/>
                <a:cs typeface="LM Sans 10"/>
              </a:rPr>
              <a:t>, shuntweerstanden en een batterij.</a:t>
            </a:r>
          </a:p>
          <a:p>
            <a:pPr marL="843310" indent="-571500">
              <a:spcBef>
                <a:spcPts val="662"/>
              </a:spcBef>
              <a:buClr>
                <a:srgbClr val="4B81AE"/>
              </a:buClr>
              <a:buFont typeface="Arial" panose="020B0604020202020204" pitchFamily="34" charset="0"/>
              <a:buChar char="•"/>
              <a:tabLst>
                <a:tab pos="625415" algn="l"/>
              </a:tabLst>
            </a:pPr>
            <a:r>
              <a:rPr lang="nl-BE" sz="3600" spc="-20" dirty="0">
                <a:solidFill>
                  <a:srgbClr val="333333"/>
                </a:solidFill>
                <a:latin typeface="LM Sans 10"/>
                <a:cs typeface="LM Sans 10"/>
              </a:rPr>
              <a:t>Wat duurdere multimeters kunnen automatisch de juiste schaal en polariteit selecteren.</a:t>
            </a:r>
          </a:p>
          <a:p>
            <a:endParaRPr lang="en-US" dirty="0"/>
          </a:p>
        </p:txBody>
      </p:sp>
      <p:sp>
        <p:nvSpPr>
          <p:cNvPr id="3" name="Title 2">
            <a:extLst>
              <a:ext uri="{FF2B5EF4-FFF2-40B4-BE49-F238E27FC236}">
                <a16:creationId xmlns:a16="http://schemas.microsoft.com/office/drawing/2014/main" id="{573C4C48-7929-0AAA-A1AD-5F3F88AD16CC}"/>
              </a:ext>
            </a:extLst>
          </p:cNvPr>
          <p:cNvSpPr>
            <a:spLocks noGrp="1"/>
          </p:cNvSpPr>
          <p:nvPr>
            <p:ph type="title"/>
          </p:nvPr>
        </p:nvSpPr>
        <p:spPr/>
        <p:txBody>
          <a:bodyPr/>
          <a:lstStyle/>
          <a:p>
            <a:r>
              <a:rPr lang="en-US" dirty="0"/>
              <a:t>Multimeter</a:t>
            </a:r>
          </a:p>
        </p:txBody>
      </p:sp>
      <p:sp>
        <p:nvSpPr>
          <p:cNvPr id="4" name="Date Placeholder 3">
            <a:extLst>
              <a:ext uri="{FF2B5EF4-FFF2-40B4-BE49-F238E27FC236}">
                <a16:creationId xmlns:a16="http://schemas.microsoft.com/office/drawing/2014/main" id="{C4C4582B-890F-EBBB-C7AE-C85CCD7D295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7895057-A698-C359-97D4-94329C2C09EA}"/>
              </a:ext>
            </a:extLst>
          </p:cNvPr>
          <p:cNvSpPr>
            <a:spLocks noGrp="1"/>
          </p:cNvSpPr>
          <p:nvPr>
            <p:ph type="sldNum" sz="quarter" idx="4"/>
          </p:nvPr>
        </p:nvSpPr>
        <p:spPr/>
        <p:txBody>
          <a:bodyPr/>
          <a:lstStyle/>
          <a:p>
            <a:fld id="{B7527A74-2D87-4307-9531-5A57D9647EEB}" type="slidenum">
              <a:rPr lang="nl-BE" smtClean="0"/>
              <a:pPr/>
              <a:t>41</a:t>
            </a:fld>
            <a:endParaRPr lang="nl-BE" dirty="0"/>
          </a:p>
        </p:txBody>
      </p:sp>
      <p:pic>
        <p:nvPicPr>
          <p:cNvPr id="7" name="Picture 2" descr="https://upload.wikimedia.org/wikipedia/commons/1/14/Analogmultimeter.jpg">
            <a:extLst>
              <a:ext uri="{FF2B5EF4-FFF2-40B4-BE49-F238E27FC236}">
                <a16:creationId xmlns:a16="http://schemas.microsoft.com/office/drawing/2014/main" id="{36E59040-A99E-0B5C-B1BD-EBB78957C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825" y="2185686"/>
            <a:ext cx="1965989" cy="26567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wikimedia.org/wikipedia/commons/a/a6/Digital_Multimeter_Aka.jpg">
            <a:extLst>
              <a:ext uri="{FF2B5EF4-FFF2-40B4-BE49-F238E27FC236}">
                <a16:creationId xmlns:a16="http://schemas.microsoft.com/office/drawing/2014/main" id="{A4FB3995-1E61-05DE-BEA7-B87D64ED0E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83986" y="5169129"/>
            <a:ext cx="2658701" cy="316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7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FED2E4-D367-BA03-937B-BE51322C945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55CCA01-73B9-ACD8-C632-6C6945DBB4A0}"/>
              </a:ext>
            </a:extLst>
          </p:cNvPr>
          <p:cNvSpPr>
            <a:spLocks noGrp="1"/>
          </p:cNvSpPr>
          <p:nvPr>
            <p:ph type="title"/>
          </p:nvPr>
        </p:nvSpPr>
        <p:spPr/>
        <p:txBody>
          <a:bodyPr/>
          <a:lstStyle/>
          <a:p>
            <a:r>
              <a:rPr lang="en-US" dirty="0" err="1"/>
              <a:t>Signaalconditionering</a:t>
            </a:r>
            <a:endParaRPr lang="en-US" dirty="0"/>
          </a:p>
        </p:txBody>
      </p:sp>
      <p:sp>
        <p:nvSpPr>
          <p:cNvPr id="4" name="Date Placeholder 3">
            <a:extLst>
              <a:ext uri="{FF2B5EF4-FFF2-40B4-BE49-F238E27FC236}">
                <a16:creationId xmlns:a16="http://schemas.microsoft.com/office/drawing/2014/main" id="{D00AEA02-5555-4A34-C2C8-06EA83AD561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CBD0F34-01A8-9F69-F7F8-08DBD2BF6A62}"/>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7" name="Picture 6">
            <a:extLst>
              <a:ext uri="{FF2B5EF4-FFF2-40B4-BE49-F238E27FC236}">
                <a16:creationId xmlns:a16="http://schemas.microsoft.com/office/drawing/2014/main" id="{3D304325-8890-2FD0-29F2-BA0D5706E6E0}"/>
              </a:ext>
            </a:extLst>
          </p:cNvPr>
          <p:cNvPicPr>
            <a:picLocks noChangeAspect="1"/>
          </p:cNvPicPr>
          <p:nvPr/>
        </p:nvPicPr>
        <p:blipFill>
          <a:blip r:embed="rId2"/>
          <a:stretch>
            <a:fillRect/>
          </a:stretch>
        </p:blipFill>
        <p:spPr>
          <a:xfrm>
            <a:off x="779646" y="1932399"/>
            <a:ext cx="15786580" cy="7171566"/>
          </a:xfrm>
          <a:prstGeom prst="rect">
            <a:avLst/>
          </a:prstGeom>
        </p:spPr>
      </p:pic>
    </p:spTree>
    <p:extLst>
      <p:ext uri="{BB962C8B-B14F-4D97-AF65-F5344CB8AC3E}">
        <p14:creationId xmlns:p14="http://schemas.microsoft.com/office/powerpoint/2010/main" val="352784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52657-FE18-2C53-987D-8CF2E7D49463}"/>
              </a:ext>
            </a:extLst>
          </p:cNvPr>
          <p:cNvSpPr>
            <a:spLocks noGrp="1"/>
          </p:cNvSpPr>
          <p:nvPr>
            <p:ph type="body" sz="quarter" idx="17"/>
          </p:nvPr>
        </p:nvSpPr>
        <p:spPr>
          <a:xfrm>
            <a:off x="1156266" y="2091600"/>
            <a:ext cx="16575629" cy="6103800"/>
          </a:xfrm>
        </p:spPr>
        <p:txBody>
          <a:bodyPr/>
          <a:lstStyle/>
          <a:p>
            <a:r>
              <a:rPr lang="nl-NL" sz="3200" dirty="0">
                <a:latin typeface="LM Sans 10"/>
              </a:rPr>
              <a:t>Signaalconditionering is het </a:t>
            </a:r>
            <a:r>
              <a:rPr lang="nl-NL" sz="3200" b="1" dirty="0">
                <a:latin typeface="LM Sans 10"/>
              </a:rPr>
              <a:t>bewerken van een elektrisch signaal</a:t>
            </a:r>
            <a:r>
              <a:rPr lang="nl-NL" sz="3200" dirty="0">
                <a:latin typeface="LM Sans 10"/>
              </a:rPr>
              <a:t> zodat het bruikbaar wordt voor een volgend systeem, zoals een </a:t>
            </a:r>
            <a:r>
              <a:rPr lang="nl-NL" sz="3200" b="1" dirty="0">
                <a:latin typeface="LM Sans 10"/>
              </a:rPr>
              <a:t>A/D-converter, meetinstrument of controller</a:t>
            </a:r>
            <a:r>
              <a:rPr lang="nl-NL" sz="3200" dirty="0">
                <a:latin typeface="LM Sans 10"/>
              </a:rPr>
              <a:t>.</a:t>
            </a:r>
            <a:br>
              <a:rPr lang="nl-NL" dirty="0">
                <a:latin typeface="LM Sans 10"/>
              </a:rPr>
            </a:br>
            <a:endParaRPr lang="nl-NL" dirty="0">
              <a:latin typeface="LM Sans 10"/>
            </a:endParaRPr>
          </a:p>
          <a:p>
            <a:r>
              <a:rPr lang="nl-NL" sz="3200" dirty="0">
                <a:latin typeface="LM Sans 10"/>
              </a:rPr>
              <a:t>Typische bewerkingen zijn:</a:t>
            </a:r>
          </a:p>
          <a:p>
            <a:pPr marL="571500" indent="-571500">
              <a:buFont typeface="Arial" panose="020B0604020202020204" pitchFamily="34" charset="0"/>
              <a:buChar char="•"/>
            </a:pPr>
            <a:r>
              <a:rPr lang="nl-NL" sz="3200" b="1" dirty="0" err="1">
                <a:latin typeface="LM Sans 10"/>
              </a:rPr>
              <a:t>Omschalen</a:t>
            </a:r>
            <a:r>
              <a:rPr lang="nl-NL" sz="3200" dirty="0">
                <a:latin typeface="LM Sans 10"/>
              </a:rPr>
              <a:t> (bijvoorbeeld van ±10 V naar 0–5 V).</a:t>
            </a:r>
          </a:p>
          <a:p>
            <a:pPr marL="571500" indent="-571500">
              <a:buFont typeface="Arial" panose="020B0604020202020204" pitchFamily="34" charset="0"/>
              <a:buChar char="•"/>
            </a:pPr>
            <a:r>
              <a:rPr lang="nl-NL" sz="3200" b="1" dirty="0">
                <a:latin typeface="LM Sans 10"/>
              </a:rPr>
              <a:t>Versterken</a:t>
            </a:r>
            <a:r>
              <a:rPr lang="nl-NL" sz="3200" dirty="0">
                <a:latin typeface="LM Sans 10"/>
              </a:rPr>
              <a:t> (kleine signalen groter maken).</a:t>
            </a:r>
          </a:p>
          <a:p>
            <a:pPr marL="571500" indent="-571500">
              <a:buFont typeface="Arial" panose="020B0604020202020204" pitchFamily="34" charset="0"/>
              <a:buChar char="•"/>
            </a:pPr>
            <a:r>
              <a:rPr lang="nl-NL" sz="3200" b="1" dirty="0">
                <a:latin typeface="LM Sans 10"/>
              </a:rPr>
              <a:t>Filteren</a:t>
            </a:r>
            <a:r>
              <a:rPr lang="nl-NL" sz="3200" dirty="0">
                <a:latin typeface="LM Sans 10"/>
              </a:rPr>
              <a:t> (ruis verwijderen, bepaalde frequenties doorlaten).</a:t>
            </a:r>
          </a:p>
          <a:p>
            <a:pPr marL="571500" indent="-571500">
              <a:buFont typeface="Arial" panose="020B0604020202020204" pitchFamily="34" charset="0"/>
              <a:buChar char="•"/>
            </a:pPr>
            <a:r>
              <a:rPr lang="nl-NL" sz="3200" b="1" dirty="0" err="1">
                <a:latin typeface="LM Sans 10"/>
              </a:rPr>
              <a:t>Lineariseren</a:t>
            </a:r>
            <a:r>
              <a:rPr lang="nl-NL" sz="3200" dirty="0">
                <a:latin typeface="LM Sans 10"/>
              </a:rPr>
              <a:t> (niet-lineaire sensoren omzetten naar een lineair signaal).</a:t>
            </a:r>
          </a:p>
          <a:p>
            <a:pPr marL="571500" indent="-571500">
              <a:buFont typeface="Arial" panose="020B0604020202020204" pitchFamily="34" charset="0"/>
              <a:buChar char="•"/>
            </a:pPr>
            <a:r>
              <a:rPr lang="nl-NL" sz="3200" b="1" dirty="0">
                <a:latin typeface="LM Sans 10"/>
              </a:rPr>
              <a:t>Isoleren</a:t>
            </a:r>
            <a:r>
              <a:rPr lang="nl-NL" sz="3200" dirty="0">
                <a:latin typeface="LM Sans 10"/>
              </a:rPr>
              <a:t> (scheiden van ruis- of aardlussen).</a:t>
            </a:r>
          </a:p>
          <a:p>
            <a:r>
              <a:rPr lang="nl-NL" sz="3200" dirty="0">
                <a:latin typeface="LM Sans 10"/>
              </a:rPr>
              <a:t>Zonder signaalconditionering zou het ruwe sensorsignaal vaak te zwak, te </a:t>
            </a:r>
            <a:r>
              <a:rPr lang="nl-NL" sz="3200" dirty="0" err="1">
                <a:latin typeface="LM Sans 10"/>
              </a:rPr>
              <a:t>ruiserig</a:t>
            </a:r>
            <a:r>
              <a:rPr lang="nl-NL" sz="3200" dirty="0">
                <a:latin typeface="LM Sans 10"/>
              </a:rPr>
              <a:t> of ongeschikt zijn voor verwerking.</a:t>
            </a:r>
          </a:p>
          <a:p>
            <a:endParaRPr lang="en-US" dirty="0"/>
          </a:p>
        </p:txBody>
      </p:sp>
      <p:sp>
        <p:nvSpPr>
          <p:cNvPr id="3" name="Title 2">
            <a:extLst>
              <a:ext uri="{FF2B5EF4-FFF2-40B4-BE49-F238E27FC236}">
                <a16:creationId xmlns:a16="http://schemas.microsoft.com/office/drawing/2014/main" id="{2B6F3E17-9B70-B905-94E5-3ECBFDBA4AC7}"/>
              </a:ext>
            </a:extLst>
          </p:cNvPr>
          <p:cNvSpPr>
            <a:spLocks noGrp="1"/>
          </p:cNvSpPr>
          <p:nvPr>
            <p:ph type="title"/>
          </p:nvPr>
        </p:nvSpPr>
        <p:spPr/>
        <p:txBody>
          <a:bodyPr/>
          <a:lstStyle/>
          <a:p>
            <a:r>
              <a:rPr lang="nl-BE" dirty="0"/>
              <a:t>Signaalconditionering</a:t>
            </a:r>
            <a:endParaRPr lang="en-US" dirty="0"/>
          </a:p>
        </p:txBody>
      </p:sp>
      <p:sp>
        <p:nvSpPr>
          <p:cNvPr id="4" name="Date Placeholder 3">
            <a:extLst>
              <a:ext uri="{FF2B5EF4-FFF2-40B4-BE49-F238E27FC236}">
                <a16:creationId xmlns:a16="http://schemas.microsoft.com/office/drawing/2014/main" id="{6C7E47D0-A2D6-3D70-00CB-DA8E35A63A7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083CC8F-FC2B-59B7-CB20-F724A141D27E}"/>
              </a:ext>
            </a:extLst>
          </p:cNvPr>
          <p:cNvSpPr>
            <a:spLocks noGrp="1"/>
          </p:cNvSpPr>
          <p:nvPr>
            <p:ph type="sldNum" sz="quarter" idx="4"/>
          </p:nvPr>
        </p:nvSpPr>
        <p:spPr/>
        <p:txBody>
          <a:bodyPr/>
          <a:lstStyle/>
          <a:p>
            <a:fld id="{B7527A74-2D87-4307-9531-5A57D9647EEB}" type="slidenum">
              <a:rPr lang="nl-BE" smtClean="0"/>
              <a:pPr/>
              <a:t>6</a:t>
            </a:fld>
            <a:endParaRPr lang="nl-BE" dirty="0"/>
          </a:p>
        </p:txBody>
      </p:sp>
    </p:spTree>
    <p:extLst>
      <p:ext uri="{BB962C8B-B14F-4D97-AF65-F5344CB8AC3E}">
        <p14:creationId xmlns:p14="http://schemas.microsoft.com/office/powerpoint/2010/main" val="129498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B44345-931B-46EC-8296-7A48624A71C3}"/>
              </a:ext>
            </a:extLst>
          </p:cNvPr>
          <p:cNvSpPr>
            <a:spLocks noGrp="1"/>
          </p:cNvSpPr>
          <p:nvPr>
            <p:ph type="body" sz="quarter" idx="17"/>
          </p:nvPr>
        </p:nvSpPr>
        <p:spPr/>
        <p:txBody>
          <a:bodyPr/>
          <a:lstStyle/>
          <a:p>
            <a:pPr marL="514350" indent="-514350">
              <a:buFont typeface="Arial" panose="020B0604020202020204" pitchFamily="34" charset="0"/>
              <a:buChar char="•"/>
            </a:pPr>
            <a:r>
              <a:rPr lang="fr-BE" altLang="nl-BE"/>
              <a:t>De </a:t>
            </a:r>
            <a:r>
              <a:rPr lang="fr-BE" altLang="nl-BE" err="1"/>
              <a:t>gemeten</a:t>
            </a:r>
            <a:r>
              <a:rPr lang="fr-BE" altLang="nl-BE"/>
              <a:t> </a:t>
            </a:r>
            <a:r>
              <a:rPr lang="fr-BE" altLang="nl-BE" err="1"/>
              <a:t>elektrische</a:t>
            </a:r>
            <a:r>
              <a:rPr lang="fr-BE" altLang="nl-BE"/>
              <a:t> </a:t>
            </a:r>
            <a:r>
              <a:rPr lang="fr-BE" altLang="nl-BE" err="1"/>
              <a:t>grootheden</a:t>
            </a:r>
            <a:r>
              <a:rPr lang="fr-BE" altLang="nl-BE"/>
              <a:t> of </a:t>
            </a:r>
            <a:r>
              <a:rPr lang="fr-BE" altLang="nl-BE" err="1"/>
              <a:t>effecten</a:t>
            </a:r>
            <a:r>
              <a:rPr lang="fr-BE" altLang="nl-BE"/>
              <a:t> </a:t>
            </a:r>
            <a:r>
              <a:rPr lang="fr-BE" altLang="nl-BE" err="1"/>
              <a:t>worden</a:t>
            </a:r>
            <a:r>
              <a:rPr lang="fr-BE" altLang="nl-BE"/>
              <a:t> in de </a:t>
            </a:r>
            <a:r>
              <a:rPr lang="fr-BE" altLang="nl-BE" err="1"/>
              <a:t>meetomvormer</a:t>
            </a:r>
            <a:r>
              <a:rPr lang="fr-BE" altLang="nl-BE"/>
              <a:t> </a:t>
            </a:r>
            <a:r>
              <a:rPr lang="fr-BE" altLang="nl-BE" err="1"/>
              <a:t>omgezet</a:t>
            </a:r>
            <a:r>
              <a:rPr lang="fr-BE" altLang="nl-BE"/>
              <a:t> en/of </a:t>
            </a:r>
            <a:r>
              <a:rPr lang="fr-BE" altLang="nl-BE" err="1"/>
              <a:t>versterkt</a:t>
            </a:r>
            <a:r>
              <a:rPr lang="fr-BE" altLang="nl-BE"/>
              <a:t> </a:t>
            </a:r>
            <a:r>
              <a:rPr lang="fr-BE" altLang="nl-BE" err="1"/>
              <a:t>naar</a:t>
            </a:r>
            <a:r>
              <a:rPr lang="fr-BE" altLang="nl-BE"/>
              <a:t> </a:t>
            </a:r>
            <a:r>
              <a:rPr lang="fr-BE" altLang="nl-BE" err="1"/>
              <a:t>een</a:t>
            </a:r>
            <a:r>
              <a:rPr lang="fr-BE" altLang="nl-BE"/>
              <a:t> </a:t>
            </a:r>
            <a:r>
              <a:rPr lang="fr-BE" altLang="nl-BE" err="1"/>
              <a:t>standaardsignaal</a:t>
            </a:r>
            <a:r>
              <a:rPr lang="fr-BE" altLang="nl-BE"/>
              <a:t>, </a:t>
            </a:r>
            <a:r>
              <a:rPr lang="fr-BE" altLang="nl-BE" err="1"/>
              <a:t>dat</a:t>
            </a:r>
            <a:r>
              <a:rPr lang="fr-BE" altLang="nl-BE"/>
              <a:t> </a:t>
            </a:r>
            <a:r>
              <a:rPr lang="fr-BE" altLang="nl-BE" err="1"/>
              <a:t>dient</a:t>
            </a:r>
            <a:r>
              <a:rPr lang="fr-BE" altLang="nl-BE"/>
              <a:t> </a:t>
            </a:r>
            <a:r>
              <a:rPr lang="fr-BE" altLang="nl-BE" err="1"/>
              <a:t>als</a:t>
            </a:r>
            <a:r>
              <a:rPr lang="fr-BE" altLang="nl-BE"/>
              <a:t> </a:t>
            </a:r>
            <a:r>
              <a:rPr lang="fr-BE" altLang="nl-BE" err="1"/>
              <a:t>ingang</a:t>
            </a:r>
            <a:r>
              <a:rPr lang="fr-BE" altLang="nl-BE"/>
              <a:t> </a:t>
            </a:r>
            <a:r>
              <a:rPr lang="fr-BE" altLang="nl-BE" err="1"/>
              <a:t>voor</a:t>
            </a:r>
            <a:r>
              <a:rPr lang="fr-BE" altLang="nl-BE"/>
              <a:t> de </a:t>
            </a:r>
            <a:r>
              <a:rPr lang="fr-BE" altLang="nl-BE" err="1"/>
              <a:t>regelaar</a:t>
            </a:r>
            <a:r>
              <a:rPr lang="fr-BE" altLang="nl-BE"/>
              <a:t> of </a:t>
            </a:r>
            <a:r>
              <a:rPr lang="fr-BE" altLang="nl-BE" err="1"/>
              <a:t>controller</a:t>
            </a:r>
            <a:r>
              <a:rPr lang="fr-BE" altLang="nl-BE"/>
              <a:t>.</a:t>
            </a:r>
            <a:endParaRPr lang="nl-BE"/>
          </a:p>
          <a:p>
            <a:pPr marL="514350" indent="-514350">
              <a:buFont typeface="Arial" panose="020B0604020202020204" pitchFamily="34" charset="0"/>
              <a:buChar char="•"/>
            </a:pPr>
            <a:r>
              <a:rPr lang="nl-BE"/>
              <a:t>Standaardsignaal : 0V =&gt;10V, 0V =&gt;1V, 4 mA =&gt; 20 mA </a:t>
            </a:r>
          </a:p>
          <a:p>
            <a:endParaRPr lang="nl-BE"/>
          </a:p>
        </p:txBody>
      </p:sp>
      <p:sp>
        <p:nvSpPr>
          <p:cNvPr id="3" name="Slide Number Placeholder 2">
            <a:extLst>
              <a:ext uri="{FF2B5EF4-FFF2-40B4-BE49-F238E27FC236}">
                <a16:creationId xmlns:a16="http://schemas.microsoft.com/office/drawing/2014/main" id="{C3CB2EAA-0985-1762-C0F5-E6C8343FDFB4}"/>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4C45F1C2-1C06-C83B-15AA-B830A3A7F314}"/>
              </a:ext>
            </a:extLst>
          </p:cNvPr>
          <p:cNvSpPr>
            <a:spLocks noGrp="1"/>
          </p:cNvSpPr>
          <p:nvPr>
            <p:ph type="title"/>
          </p:nvPr>
        </p:nvSpPr>
        <p:spPr/>
        <p:txBody>
          <a:bodyPr/>
          <a:lstStyle/>
          <a:p>
            <a:r>
              <a:rPr lang="nl-NL"/>
              <a:t>Meetomvormer</a:t>
            </a:r>
            <a:endParaRPr lang="nl-BE"/>
          </a:p>
        </p:txBody>
      </p:sp>
      <p:sp>
        <p:nvSpPr>
          <p:cNvPr id="5" name="Date Placeholder 4">
            <a:extLst>
              <a:ext uri="{FF2B5EF4-FFF2-40B4-BE49-F238E27FC236}">
                <a16:creationId xmlns:a16="http://schemas.microsoft.com/office/drawing/2014/main" id="{02DF0A52-2695-1652-BD80-E2D0A4CE901E}"/>
              </a:ext>
            </a:extLst>
          </p:cNvPr>
          <p:cNvSpPr>
            <a:spLocks noGrp="1"/>
          </p:cNvSpPr>
          <p:nvPr>
            <p:ph type="dt" sz="half" idx="10"/>
          </p:nvPr>
        </p:nvSpPr>
        <p:spPr>
          <a:xfrm>
            <a:off x="704851" y="6204478"/>
            <a:ext cx="811743"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BECE69-6D6D-45FE-97AF-CD990EAE32BF}" type="datetime1">
              <a:rPr lang="nl-BE" smtClean="0"/>
              <a:pPr/>
              <a:t>22/09/2025</a:t>
            </a:fld>
            <a:endParaRPr lang="nl-BE"/>
          </a:p>
        </p:txBody>
      </p:sp>
      <p:sp>
        <p:nvSpPr>
          <p:cNvPr id="6" name="Footer Placeholder 5">
            <a:extLst>
              <a:ext uri="{FF2B5EF4-FFF2-40B4-BE49-F238E27FC236}">
                <a16:creationId xmlns:a16="http://schemas.microsoft.com/office/drawing/2014/main" id="{DC9FBBDA-6143-502A-7C76-D03AAE377C2E}"/>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7" name="Picture 6">
            <a:extLst>
              <a:ext uri="{FF2B5EF4-FFF2-40B4-BE49-F238E27FC236}">
                <a16:creationId xmlns:a16="http://schemas.microsoft.com/office/drawing/2014/main" id="{B12AD60B-724B-5AC4-61C3-89BAB79B0C95}"/>
              </a:ext>
            </a:extLst>
          </p:cNvPr>
          <p:cNvPicPr>
            <a:picLocks noChangeAspect="1"/>
          </p:cNvPicPr>
          <p:nvPr/>
        </p:nvPicPr>
        <p:blipFill>
          <a:blip r:embed="rId2"/>
          <a:stretch>
            <a:fillRect/>
          </a:stretch>
        </p:blipFill>
        <p:spPr>
          <a:xfrm>
            <a:off x="2157728" y="4563013"/>
            <a:ext cx="11234351" cy="3535229"/>
          </a:xfrm>
          <a:prstGeom prst="rect">
            <a:avLst/>
          </a:prstGeom>
        </p:spPr>
      </p:pic>
    </p:spTree>
    <p:extLst>
      <p:ext uri="{BB962C8B-B14F-4D97-AF65-F5344CB8AC3E}">
        <p14:creationId xmlns:p14="http://schemas.microsoft.com/office/powerpoint/2010/main" val="782854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96D03-569E-F37A-817F-406720F5ADCF}"/>
              </a:ext>
            </a:extLst>
          </p:cNvPr>
          <p:cNvSpPr>
            <a:spLocks noGrp="1"/>
          </p:cNvSpPr>
          <p:nvPr>
            <p:ph type="body" sz="quarter" idx="17"/>
          </p:nvPr>
        </p:nvSpPr>
        <p:spPr>
          <a:xfrm>
            <a:off x="1050131" y="2354401"/>
            <a:ext cx="10416256" cy="6103800"/>
          </a:xfrm>
        </p:spPr>
        <p:txBody>
          <a:bodyPr/>
          <a:lstStyle/>
          <a:p>
            <a:pPr marL="615968" marR="346054" indent="-342900">
              <a:lnSpc>
                <a:spcPct val="102600"/>
              </a:lnSpc>
              <a:spcBef>
                <a:spcPts val="595"/>
              </a:spcBef>
              <a:buClr>
                <a:srgbClr val="4B81AE"/>
              </a:buClr>
              <a:buFont typeface="Arial" charset="0"/>
              <a:buChar char="•"/>
              <a:tabLst>
                <a:tab pos="625415" algn="l"/>
              </a:tabLst>
            </a:pPr>
            <a:r>
              <a:rPr lang="nl-NL" sz="3600" spc="-20" dirty="0">
                <a:solidFill>
                  <a:srgbClr val="333333"/>
                </a:solidFill>
                <a:latin typeface="LM Sans 10"/>
                <a:cs typeface="LM Sans 10"/>
              </a:rPr>
              <a:t>Om het bereik van een sensorsignaal (bv -10 tot +10mV) aan te passen op het ingangsbereik van een ADC (bv  0..5V) </a:t>
            </a:r>
            <a:endParaRPr lang="nl-NL" sz="3600" spc="-10" dirty="0">
              <a:solidFill>
                <a:srgbClr val="333333"/>
              </a:solidFill>
              <a:latin typeface="LM Sans 10"/>
              <a:cs typeface="LM Sans 10"/>
            </a:endParaRPr>
          </a:p>
          <a:p>
            <a:pPr marL="624156" marR="346054" indent="-351088">
              <a:lnSpc>
                <a:spcPct val="102600"/>
              </a:lnSpc>
              <a:spcBef>
                <a:spcPts val="595"/>
              </a:spcBef>
              <a:buClr>
                <a:srgbClr val="4B81AE"/>
              </a:buClr>
              <a:buFont typeface="Arial"/>
              <a:buChar char="►"/>
              <a:tabLst>
                <a:tab pos="625415" algn="l"/>
              </a:tabLst>
            </a:pPr>
            <a:r>
              <a:rPr lang="nl-NL" sz="3600" spc="-10" dirty="0">
                <a:solidFill>
                  <a:srgbClr val="333333"/>
                </a:solidFill>
                <a:latin typeface="LM Sans 10"/>
                <a:cs typeface="LM Sans 10"/>
              </a:rPr>
              <a:t>verschuiving en vergroting nodig. Kan worden gerealiseerd met operationele versterkers</a:t>
            </a:r>
            <a:endParaRPr lang="nl-NL" sz="3600" dirty="0">
              <a:latin typeface="LM Sans 10"/>
              <a:cs typeface="LM Sans 10"/>
            </a:endParaRPr>
          </a:p>
          <a:p>
            <a:pPr marL="624156" marR="346054" indent="-351088">
              <a:lnSpc>
                <a:spcPct val="102600"/>
              </a:lnSpc>
              <a:spcBef>
                <a:spcPts val="595"/>
              </a:spcBef>
              <a:buClr>
                <a:srgbClr val="4B81AE"/>
              </a:buClr>
              <a:buFont typeface="Arial"/>
              <a:buChar char="►"/>
              <a:tabLst>
                <a:tab pos="625415" algn="l"/>
              </a:tabLst>
            </a:pPr>
            <a:endParaRPr lang="nl-NL" sz="3600" dirty="0">
              <a:latin typeface="LM Sans 10"/>
              <a:cs typeface="LM Sans 10"/>
            </a:endParaRPr>
          </a:p>
          <a:p>
            <a:pPr marL="615968" marR="346054" indent="-342900">
              <a:lnSpc>
                <a:spcPct val="102600"/>
              </a:lnSpc>
              <a:spcBef>
                <a:spcPts val="595"/>
              </a:spcBef>
              <a:buClr>
                <a:srgbClr val="4B81AE"/>
              </a:buClr>
              <a:buFont typeface="Arial" charset="0"/>
              <a:buChar char="•"/>
              <a:tabLst>
                <a:tab pos="625415" algn="l"/>
              </a:tabLst>
            </a:pPr>
            <a:r>
              <a:rPr lang="nl-NL" sz="3600" dirty="0">
                <a:latin typeface="LM Sans 10"/>
                <a:cs typeface="LM Sans 10"/>
              </a:rPr>
              <a:t>Omvorming spanning naar stroom of andersom (bv 0..2 V naar 4-20mA) </a:t>
            </a:r>
          </a:p>
          <a:p>
            <a:pPr marL="624156" marR="60402" indent="-351088">
              <a:lnSpc>
                <a:spcPct val="102600"/>
              </a:lnSpc>
              <a:spcBef>
                <a:spcPts val="595"/>
              </a:spcBef>
              <a:buClr>
                <a:srgbClr val="4B81AE"/>
              </a:buClr>
              <a:buFont typeface="Arial"/>
              <a:buChar char="►"/>
              <a:tabLst>
                <a:tab pos="625415" algn="l"/>
              </a:tabLst>
            </a:pPr>
            <a:r>
              <a:rPr lang="nl-NL" sz="3600" spc="-20" dirty="0">
                <a:solidFill>
                  <a:srgbClr val="333333"/>
                </a:solidFill>
                <a:latin typeface="LM Sans 10"/>
                <a:cs typeface="LM Sans 10"/>
              </a:rPr>
              <a:t>kan worden gerealiseerd met omvormers</a:t>
            </a:r>
            <a:r>
              <a:rPr lang="nl-NL" sz="3600" spc="-10" dirty="0">
                <a:solidFill>
                  <a:srgbClr val="333333"/>
                </a:solidFill>
                <a:latin typeface="LM Sans 10"/>
                <a:cs typeface="LM Sans 10"/>
              </a:rPr>
              <a:t>.</a:t>
            </a:r>
            <a:endParaRPr lang="en-US" dirty="0"/>
          </a:p>
        </p:txBody>
      </p:sp>
      <p:sp>
        <p:nvSpPr>
          <p:cNvPr id="3" name="Title 2">
            <a:extLst>
              <a:ext uri="{FF2B5EF4-FFF2-40B4-BE49-F238E27FC236}">
                <a16:creationId xmlns:a16="http://schemas.microsoft.com/office/drawing/2014/main" id="{1A535E97-940E-8C1C-1AB6-2BE7A46A33E3}"/>
              </a:ext>
            </a:extLst>
          </p:cNvPr>
          <p:cNvSpPr>
            <a:spLocks noGrp="1"/>
          </p:cNvSpPr>
          <p:nvPr>
            <p:ph type="title"/>
          </p:nvPr>
        </p:nvSpPr>
        <p:spPr/>
        <p:txBody>
          <a:bodyPr/>
          <a:lstStyle/>
          <a:p>
            <a:r>
              <a:rPr lang="en-US" dirty="0" err="1"/>
              <a:t>Signaalconditionering</a:t>
            </a:r>
            <a:r>
              <a:rPr lang="en-US" dirty="0"/>
              <a:t> : </a:t>
            </a:r>
            <a:r>
              <a:rPr lang="en-US" dirty="0" err="1"/>
              <a:t>aanpassen</a:t>
            </a:r>
            <a:r>
              <a:rPr lang="en-US" dirty="0"/>
              <a:t> </a:t>
            </a:r>
            <a:r>
              <a:rPr lang="en-US" dirty="0" err="1"/>
              <a:t>signaalwaarde</a:t>
            </a:r>
            <a:r>
              <a:rPr lang="en-US" dirty="0"/>
              <a:t> </a:t>
            </a:r>
            <a:r>
              <a:rPr lang="en-US" dirty="0" err="1"/>
              <a:t>bereik</a:t>
            </a:r>
            <a:endParaRPr lang="en-US" dirty="0"/>
          </a:p>
        </p:txBody>
      </p:sp>
      <p:sp>
        <p:nvSpPr>
          <p:cNvPr id="4" name="Date Placeholder 3">
            <a:extLst>
              <a:ext uri="{FF2B5EF4-FFF2-40B4-BE49-F238E27FC236}">
                <a16:creationId xmlns:a16="http://schemas.microsoft.com/office/drawing/2014/main" id="{5CC5A363-2E55-46CF-5421-0F7115B20213}"/>
              </a:ext>
            </a:extLst>
          </p:cNvPr>
          <p:cNvSpPr>
            <a:spLocks noGrp="1"/>
          </p:cNvSpPr>
          <p:nvPr>
            <p:ph type="dt" sz="half" idx="2"/>
          </p:nvPr>
        </p:nvSpPr>
        <p:spPr/>
        <p:txBody>
          <a:bodyPr/>
          <a:lstStyle/>
          <a:p>
            <a:r>
              <a:rPr lang="nl-BE" dirty="0"/>
              <a:t>Pijler Technologie</a:t>
            </a:r>
          </a:p>
        </p:txBody>
      </p:sp>
      <p:sp>
        <p:nvSpPr>
          <p:cNvPr id="5" name="Slide Number Placeholder 4">
            <a:extLst>
              <a:ext uri="{FF2B5EF4-FFF2-40B4-BE49-F238E27FC236}">
                <a16:creationId xmlns:a16="http://schemas.microsoft.com/office/drawing/2014/main" id="{86E193BD-D5B0-7285-3892-92030F592ECC}"/>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6" name="Picture 2" descr="https://tse2.mm.bing.net/th?id=OIP.KkZona1wnbbAI7pEdmiLLQHaC2&amp;pid=Api">
            <a:extLst>
              <a:ext uri="{FF2B5EF4-FFF2-40B4-BE49-F238E27FC236}">
                <a16:creationId xmlns:a16="http://schemas.microsoft.com/office/drawing/2014/main" id="{865639A2-4392-DC21-C3B6-D6F38CF5E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6387" y="2448044"/>
            <a:ext cx="6028470" cy="2314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OCON universal signal converter">
            <a:extLst>
              <a:ext uri="{FF2B5EF4-FFF2-40B4-BE49-F238E27FC236}">
                <a16:creationId xmlns:a16="http://schemas.microsoft.com/office/drawing/2014/main" id="{51CC96BF-25C0-5831-EE7C-2E30E633D9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6722" y="5605740"/>
            <a:ext cx="3163087" cy="316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62491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73CC9C-2DA9-7989-0D22-68092A7854AC}"/>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nl-BE"/>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501F62F3-9C04-382D-7C59-68722BAC5ED3}"/>
              </a:ext>
            </a:extLst>
          </p:cNvPr>
          <p:cNvSpPr>
            <a:spLocks noGrp="1"/>
          </p:cNvSpPr>
          <p:nvPr>
            <p:ph type="title"/>
          </p:nvPr>
        </p:nvSpPr>
        <p:spPr/>
        <p:txBody>
          <a:bodyPr/>
          <a:lstStyle/>
          <a:p>
            <a:r>
              <a:rPr lang="nl-NL"/>
              <a:t>Sensor inclusief meetomvormer</a:t>
            </a:r>
            <a:endParaRPr lang="nl-BE"/>
          </a:p>
        </p:txBody>
      </p:sp>
      <p:sp>
        <p:nvSpPr>
          <p:cNvPr id="5" name="Date Placeholder 4">
            <a:extLst>
              <a:ext uri="{FF2B5EF4-FFF2-40B4-BE49-F238E27FC236}">
                <a16:creationId xmlns:a16="http://schemas.microsoft.com/office/drawing/2014/main" id="{3DCFA911-31A2-8798-C076-72CF723535F5}"/>
              </a:ext>
            </a:extLst>
          </p:cNvPr>
          <p:cNvSpPr>
            <a:spLocks noGrp="1"/>
          </p:cNvSpPr>
          <p:nvPr>
            <p:ph type="dt" sz="half" idx="10"/>
          </p:nvPr>
        </p:nvSpPr>
        <p:spPr>
          <a:xfrm>
            <a:off x="704851" y="6204478"/>
            <a:ext cx="811743"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BECE69-6D6D-45FE-97AF-CD990EAE32BF}" type="datetime1">
              <a:rPr lang="nl-BE" smtClean="0"/>
              <a:pPr/>
              <a:t>22/09/2025</a:t>
            </a:fld>
            <a:endParaRPr lang="nl-BE"/>
          </a:p>
        </p:txBody>
      </p:sp>
      <p:sp>
        <p:nvSpPr>
          <p:cNvPr id="6" name="Footer Placeholder 5">
            <a:extLst>
              <a:ext uri="{FF2B5EF4-FFF2-40B4-BE49-F238E27FC236}">
                <a16:creationId xmlns:a16="http://schemas.microsoft.com/office/drawing/2014/main" id="{DCD951CC-39B4-F80F-5BE6-5199E09B5BFB}"/>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7" name="Picture 8" descr="Sensors | Free Full-Text | A Modified Impedance-Frequency Converter for  Inexpensive Inductive and Resistive Sensor Applications | HTML">
            <a:extLst>
              <a:ext uri="{FF2B5EF4-FFF2-40B4-BE49-F238E27FC236}">
                <a16:creationId xmlns:a16="http://schemas.microsoft.com/office/drawing/2014/main" id="{6809E4D6-9DAD-7915-AD2B-8921B5E0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693" y="5843125"/>
            <a:ext cx="14399813" cy="30393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gnetic-inductive flow meter Endress+Hauser Promag 5W… | Automation24">
            <a:extLst>
              <a:ext uri="{FF2B5EF4-FFF2-40B4-BE49-F238E27FC236}">
                <a16:creationId xmlns:a16="http://schemas.microsoft.com/office/drawing/2014/main" id="{89C01F10-44BB-19BB-8BA4-8D0183167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960" y="205271"/>
            <a:ext cx="5213595" cy="52135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ow to interface the LM35 analog temperature sensor with Arduino | TI.com  Video">
            <a:extLst>
              <a:ext uri="{FF2B5EF4-FFF2-40B4-BE49-F238E27FC236}">
                <a16:creationId xmlns:a16="http://schemas.microsoft.com/office/drawing/2014/main" id="{302DE024-55ED-7B8E-0B12-1DD3D46B6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883" y="1873979"/>
            <a:ext cx="6425609" cy="361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566911"/>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3.xml><?xml version="1.0" encoding="utf-8"?>
<ds:datastoreItem xmlns:ds="http://schemas.openxmlformats.org/officeDocument/2006/customXml" ds:itemID="{986C92F2-F2E9-4973-881D-BE80A6955B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6140</TotalTime>
  <Words>2512</Words>
  <Application>Microsoft Office PowerPoint</Application>
  <PresentationFormat>Custom</PresentationFormat>
  <Paragraphs>335</Paragraphs>
  <Slides>41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Rounded MT Bold</vt:lpstr>
      <vt:lpstr>Calibri</vt:lpstr>
      <vt:lpstr>Calibri Light</vt:lpstr>
      <vt:lpstr>LM Sans 10</vt:lpstr>
      <vt:lpstr>Symbol</vt:lpstr>
      <vt:lpstr>Wingdings</vt:lpstr>
      <vt:lpstr>Howest NL</vt:lpstr>
      <vt:lpstr>Datacaptatie &amp; visualisatie</vt:lpstr>
      <vt:lpstr>Sensor en actuator</vt:lpstr>
      <vt:lpstr>Actieve en passieve sensoren</vt:lpstr>
      <vt:lpstr>Indeling sensoren</vt:lpstr>
      <vt:lpstr>Signaalconditionering</vt:lpstr>
      <vt:lpstr>Signaalconditionering</vt:lpstr>
      <vt:lpstr>Meetomvormer</vt:lpstr>
      <vt:lpstr>Signaalconditionering : aanpassen signaalwaarde bereik</vt:lpstr>
      <vt:lpstr>Sensor inclusief meetomvormer</vt:lpstr>
      <vt:lpstr>Signaalconditionering : filtering</vt:lpstr>
      <vt:lpstr>Signaalconditionering : Signaal-ruisverhouding  S/N</vt:lpstr>
      <vt:lpstr>Signaalconditionering : multiplexing</vt:lpstr>
      <vt:lpstr>Signaalconditionering : sample &amp; hold</vt:lpstr>
      <vt:lpstr>Signaalconditionering : voorbeeld thermokoppel</vt:lpstr>
      <vt:lpstr>Spannings, stroomlussen en weerstandssignalen</vt:lpstr>
      <vt:lpstr>Weerstandssignalen : temperatuur sensor</vt:lpstr>
      <vt:lpstr>Spanningssignalen</vt:lpstr>
      <vt:lpstr>Stroom signaal 4-20 mA = gemeten waarde + probleemdetectie </vt:lpstr>
      <vt:lpstr>Draadbreuk detectie </vt:lpstr>
      <vt:lpstr>Spanningsval over geleiders</vt:lpstr>
      <vt:lpstr>Stroomlus principe</vt:lpstr>
      <vt:lpstr>Stroomlus als alternatief voor spanning of weerstandssignaal </vt:lpstr>
      <vt:lpstr>Verschaling</vt:lpstr>
      <vt:lpstr>Stroom naar spanningconversie</vt:lpstr>
      <vt:lpstr>Meten van spanning</vt:lpstr>
      <vt:lpstr>Meten van spanning</vt:lpstr>
      <vt:lpstr>Meten van spanning =&gt; digitaal</vt:lpstr>
      <vt:lpstr>Spanningszoeker</vt:lpstr>
      <vt:lpstr>Meten van stroom</vt:lpstr>
      <vt:lpstr>Meten van stroom</vt:lpstr>
      <vt:lpstr>Stroomtang</vt:lpstr>
      <vt:lpstr>Powermeter / Wattmeter</vt:lpstr>
      <vt:lpstr>Elektromagnetische kilowattuurmeter</vt:lpstr>
      <vt:lpstr>Vermogenmeter versus energiemeter</vt:lpstr>
      <vt:lpstr>Watt omzetten naar kWh</vt:lpstr>
      <vt:lpstr>Joules omzetten naar kWh</vt:lpstr>
      <vt:lpstr>Bereken de kostprijs?</vt:lpstr>
      <vt:lpstr>Digitale meter</vt:lpstr>
      <vt:lpstr>Energiemeters voor submetingen</vt:lpstr>
      <vt:lpstr>Weerstandsmeter (Ohmmeter</vt:lpstr>
      <vt:lpstr>Multimeter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1</cp:revision>
  <dcterms:created xsi:type="dcterms:W3CDTF">2024-09-17T10:55:48Z</dcterms:created>
  <dcterms:modified xsi:type="dcterms:W3CDTF">2025-09-22T11:09:46Z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